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94" r:id="rId4"/>
    <p:sldId id="296" r:id="rId6"/>
    <p:sldId id="299" r:id="rId7"/>
    <p:sldId id="300" r:id="rId8"/>
    <p:sldId id="305" r:id="rId9"/>
    <p:sldId id="308" r:id="rId10"/>
    <p:sldId id="301" r:id="rId11"/>
    <p:sldId id="306" r:id="rId12"/>
    <p:sldId id="307" r:id="rId13"/>
    <p:sldId id="317" r:id="rId14"/>
    <p:sldId id="314" r:id="rId15"/>
    <p:sldId id="309" r:id="rId16"/>
    <p:sldId id="303" r:id="rId17"/>
    <p:sldId id="312" r:id="rId18"/>
    <p:sldId id="302" r:id="rId19"/>
    <p:sldId id="311" r:id="rId20"/>
    <p:sldId id="315" r:id="rId21"/>
    <p:sldId id="310" r:id="rId22"/>
    <p:sldId id="313" r:id="rId23"/>
    <p:sldId id="332" r:id="rId24"/>
    <p:sldId id="318" r:id="rId25"/>
    <p:sldId id="319" r:id="rId26"/>
    <p:sldId id="316" r:id="rId27"/>
    <p:sldId id="286" r:id="rId28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CAA8"/>
    <a:srgbClr val="FBB448"/>
    <a:srgbClr val="AFAFAF"/>
    <a:srgbClr val="255796"/>
    <a:srgbClr val="1F8984"/>
    <a:srgbClr val="B02623"/>
    <a:srgbClr val="1C91A0"/>
    <a:srgbClr val="FFC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15" autoAdjust="0"/>
    <p:restoredTop sz="86355" autoAdjust="0"/>
  </p:normalViewPr>
  <p:slideViewPr>
    <p:cSldViewPr>
      <p:cViewPr>
        <p:scale>
          <a:sx n="100" d="100"/>
          <a:sy n="100" d="100"/>
        </p:scale>
        <p:origin x="18" y="534"/>
      </p:cViewPr>
      <p:guideLst>
        <p:guide orient="horz" pos="1620"/>
        <p:guide pos="28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28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FC41214-44D4-40C2-96B0-2EC971C31D78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E8F5869-12F9-458C-9721-8E257ED78962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638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360ECB9A-90F4-455D-BBC3-08B428188394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3686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E2C0E1D2-B17E-4EB4-873F-3186AD39B0CC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89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38915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F8DCF836-EAA1-46B4-8CAF-46EF4E0239FE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096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40963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E0D40CE9-B952-41EA-9062-162791E1E356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30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43011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6918B30A-0544-44F4-835B-AC31DBCD7BF5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50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45059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AF966AA1-02B7-422D-9856-95AF35EC10D2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710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4710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F06541BF-B3E2-4FA4-A8A5-CD61452B020A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915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49155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B398F9F3-7E82-4703-9A5D-B914A65E5B6A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12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51203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F10824CC-6989-4B80-8891-1575861F7EFE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325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53251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DE712EAC-0301-4DFF-8414-9F8ECF81484F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52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55299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31B71F68-E2FA-4A19-874B-1C1E13722DEA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0483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8198366E-2E8D-4F5A-AE26-F8368984D274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F5869-12F9-458C-9721-8E257ED7896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573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734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2EA8A3F9-A6D1-4589-A63B-F34CC4F1BC5F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22531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B5F5863E-51B1-4662-A3C5-AA9BB76BF37B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45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24579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FBB03446-8ADA-44C4-A9D2-E49D6838A1D8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66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26627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0E2D51A6-B626-4025-9296-8FDAEDD40103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867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28675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47F8F732-67CF-45A1-9B42-50012032414F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07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30723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BE073085-C141-47C5-8BD3-AF5131701E57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7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32771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3396FB71-ADA5-4108-A3F7-68E622D0DA99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481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http://meihua.docer.com/</a:t>
            </a:r>
            <a:endParaRPr lang="zh-CN" altLang="en-US" smtClean="0"/>
          </a:p>
        </p:txBody>
      </p:sp>
      <p:sp>
        <p:nvSpPr>
          <p:cNvPr id="34819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/>
            <a:fld id="{36073BE5-8002-45D1-9185-61270A707279}" type="slidenum">
              <a:rPr lang="zh-CN" altLang="en-US" sz="1200">
                <a:latin typeface="Calibri" panose="020F0502020204030204" pitchFamily="34" charset="0"/>
              </a:rPr>
            </a:fld>
            <a:endParaRPr lang="en-US" altLang="zh-CN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5D1350-D945-4F98-9A1E-89DBB163E6B8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BB4CE4-9BE3-4990-A37B-2537BCC10775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21BF6-EE3A-44AA-82B3-EA8DC2F63B0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AF4234-4909-4DA8-9640-10DE2F171C9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B7B69-BCDC-47C8-9033-0B77858D0A2A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F1898-C41C-463B-87AE-C8ED49A7E1B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C876AC-0E9D-4DD1-99A2-BE7424D19440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C9597E-1B1D-4B6D-B36A-51A002DCB8B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FFA994-A84B-4762-AB39-A2545515487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DC4EE1-F7C0-49DF-9A6E-402E7442E05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CD88FA-13FE-4028-B507-6E224CAB7930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D0DBB7-B913-454B-8630-CF323688230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E3785F-E982-4B6C-BD25-3DA34026E40F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B3BBE9-0255-4EDD-A976-0328C758B07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349629-E9EE-4465-A47B-6F7D673A39E5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EDC460-220A-4816-9B67-DA6EC588AD9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B778E-4E38-45C9-87B3-0E8BA92F37D9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027EF3-8C1C-4542-8293-2716A87DA36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7FD3B1-9545-42A2-BCDB-F71024EEC57D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39E642-C574-4ECF-B36C-EF506C42719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ACD8E2-5F45-4415-9F84-F5BA52F62F4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706719-7785-4CE0-98B8-2FEE3DB256D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4B90D24-8F22-423F-B3C4-A19982F9A2E7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31F44EF-5CCF-469B-B0A2-CE051BFA74F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9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2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35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8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1.xml"/><Relationship Id="rId4" Type="http://schemas.openxmlformats.org/officeDocument/2006/relationships/image" Target="../media/image26.jpeg"/><Relationship Id="rId3" Type="http://schemas.openxmlformats.org/officeDocument/2006/relationships/image" Target="../media/image25.emf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4.xml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7.xml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0.xml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jpeg"/><Relationship Id="rId8" Type="http://schemas.openxmlformats.org/officeDocument/2006/relationships/image" Target="../media/image38.jpeg"/><Relationship Id="rId7" Type="http://schemas.openxmlformats.org/officeDocument/2006/relationships/image" Target="../media/image37.jpeg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tags" Target="../tags/tag52.xml"/><Relationship Id="rId14" Type="http://schemas.openxmlformats.org/officeDocument/2006/relationships/notesSlide" Target="../notesSlides/notesSlide17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53.xml"/><Relationship Id="rId11" Type="http://schemas.openxmlformats.org/officeDocument/2006/relationships/image" Target="../media/image41.jpeg"/><Relationship Id="rId10" Type="http://schemas.openxmlformats.org/officeDocument/2006/relationships/image" Target="../media/image40.jpeg"/><Relationship Id="rId1" Type="http://schemas.openxmlformats.org/officeDocument/2006/relationships/tags" Target="../tags/tag51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6.xml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2.jpe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9.xml"/><Relationship Id="rId3" Type="http://schemas.openxmlformats.org/officeDocument/2006/relationships/image" Target="../media/image44.jpeg"/><Relationship Id="rId2" Type="http://schemas.openxmlformats.org/officeDocument/2006/relationships/tags" Target="../tags/tag58.xml"/><Relationship Id="rId1" Type="http://schemas.openxmlformats.org/officeDocument/2006/relationships/tags" Target="../tags/tag57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7" Type="http://schemas.openxmlformats.org/officeDocument/2006/relationships/notesSlide" Target="../notesSlides/notesSlide20.x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63.png"/><Relationship Id="rId14" Type="http://schemas.openxmlformats.org/officeDocument/2006/relationships/image" Target="../media/image62.png"/><Relationship Id="rId13" Type="http://schemas.openxmlformats.org/officeDocument/2006/relationships/image" Target="../media/image61.png"/><Relationship Id="rId12" Type="http://schemas.openxmlformats.org/officeDocument/2006/relationships/image" Target="../media/image60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png"/><Relationship Id="rId8" Type="http://schemas.openxmlformats.org/officeDocument/2006/relationships/image" Target="../media/image71.png"/><Relationship Id="rId7" Type="http://schemas.openxmlformats.org/officeDocument/2006/relationships/image" Target="../media/image70.png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80.png"/><Relationship Id="rId16" Type="http://schemas.openxmlformats.org/officeDocument/2006/relationships/image" Target="../media/image79.png"/><Relationship Id="rId15" Type="http://schemas.openxmlformats.org/officeDocument/2006/relationships/image" Target="../media/image78.png"/><Relationship Id="rId14" Type="http://schemas.openxmlformats.org/officeDocument/2006/relationships/image" Target="../media/image77.png"/><Relationship Id="rId13" Type="http://schemas.openxmlformats.org/officeDocument/2006/relationships/image" Target="../media/image76.png"/><Relationship Id="rId12" Type="http://schemas.openxmlformats.org/officeDocument/2006/relationships/image" Target="../media/image75.png"/><Relationship Id="rId11" Type="http://schemas.openxmlformats.org/officeDocument/2006/relationships/image" Target="../media/image74.png"/><Relationship Id="rId10" Type="http://schemas.openxmlformats.org/officeDocument/2006/relationships/image" Target="../media/image73.png"/><Relationship Id="rId1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image" Target="../media/image4.jpeg"/><Relationship Id="rId7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4.xml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7.xml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0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3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26.xml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2" descr="Nipic_1754547_20150409044025129602"/>
          <p:cNvPicPr>
            <a:picLocks noChangeAspect="1" noChangeArrowheads="1"/>
          </p:cNvPicPr>
          <p:nvPr/>
        </p:nvPicPr>
        <p:blipFill>
          <a:blip r:embed="rId1" cstate="print"/>
          <a:srcRect t="18755"/>
          <a:stretch>
            <a:fillRect/>
          </a:stretch>
        </p:blipFill>
        <p:spPr bwMode="auto">
          <a:xfrm>
            <a:off x="0" y="0"/>
            <a:ext cx="9158288" cy="514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1"/>
          <p:cNvGrpSpPr/>
          <p:nvPr/>
        </p:nvGrpSpPr>
        <p:grpSpPr bwMode="auto">
          <a:xfrm>
            <a:off x="0" y="309563"/>
            <a:ext cx="7164388" cy="1254125"/>
            <a:chOff x="0" y="0"/>
            <a:chExt cx="12192000" cy="2952750"/>
          </a:xfrm>
        </p:grpSpPr>
        <p:sp>
          <p:nvSpPr>
            <p:cNvPr id="14364" name="矩形 5"/>
            <p:cNvSpPr>
              <a:spLocks noChangeArrowheads="1"/>
            </p:cNvSpPr>
            <p:nvPr/>
          </p:nvSpPr>
          <p:spPr bwMode="auto">
            <a:xfrm>
              <a:off x="0" y="209550"/>
              <a:ext cx="12192000" cy="2514600"/>
            </a:xfrm>
            <a:prstGeom prst="rect">
              <a:avLst/>
            </a:prstGeom>
            <a:solidFill>
              <a:srgbClr val="FFFFFF">
                <a:alpha val="38039"/>
              </a:srgbClr>
            </a:solidFill>
            <a:ln w="9525">
              <a:noFill/>
              <a:miter lim="800000"/>
            </a:ln>
          </p:spPr>
          <p:txBody>
            <a:bodyPr anchor="ctr"/>
            <a:lstStyle/>
            <a:p>
              <a:pPr algn="ctr" defTabSz="912495"/>
              <a:endParaRPr lang="zh-CN" altLang="zh-CN" sz="280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4365" name="矩形 6"/>
            <p:cNvSpPr>
              <a:spLocks noChangeArrowheads="1"/>
            </p:cNvSpPr>
            <p:nvPr/>
          </p:nvSpPr>
          <p:spPr bwMode="auto">
            <a:xfrm flipV="1">
              <a:off x="0" y="0"/>
              <a:ext cx="12192000" cy="133350"/>
            </a:xfrm>
            <a:prstGeom prst="rect">
              <a:avLst/>
            </a:prstGeom>
            <a:solidFill>
              <a:srgbClr val="FFFFFF">
                <a:alpha val="38039"/>
              </a:srgbClr>
            </a:solidFill>
            <a:ln w="9525">
              <a:noFill/>
              <a:miter lim="800000"/>
            </a:ln>
          </p:spPr>
          <p:txBody>
            <a:bodyPr rot="10800000" anchor="ctr"/>
            <a:lstStyle/>
            <a:p>
              <a:pPr algn="ctr" defTabSz="912495"/>
              <a:endParaRPr lang="zh-CN" altLang="zh-CN" sz="280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  <p:sp>
          <p:nvSpPr>
            <p:cNvPr id="14366" name="矩形 10"/>
            <p:cNvSpPr>
              <a:spLocks noChangeArrowheads="1"/>
            </p:cNvSpPr>
            <p:nvPr/>
          </p:nvSpPr>
          <p:spPr bwMode="auto">
            <a:xfrm flipV="1">
              <a:off x="0" y="2819400"/>
              <a:ext cx="12192000" cy="133350"/>
            </a:xfrm>
            <a:prstGeom prst="rect">
              <a:avLst/>
            </a:prstGeom>
            <a:solidFill>
              <a:srgbClr val="FFFFFF">
                <a:alpha val="38039"/>
              </a:srgbClr>
            </a:solidFill>
            <a:ln w="9525">
              <a:noFill/>
              <a:miter lim="800000"/>
            </a:ln>
          </p:spPr>
          <p:txBody>
            <a:bodyPr rot="10800000" anchor="ctr"/>
            <a:lstStyle/>
            <a:p>
              <a:pPr algn="ctr" defTabSz="912495"/>
              <a:endParaRPr lang="zh-CN" altLang="zh-CN" sz="280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4339" name="TextBox 10"/>
          <p:cNvSpPr txBox="1">
            <a:spLocks noChangeArrowheads="1"/>
          </p:cNvSpPr>
          <p:nvPr/>
        </p:nvSpPr>
        <p:spPr bwMode="auto">
          <a:xfrm>
            <a:off x="107950" y="442913"/>
            <a:ext cx="6940550" cy="1006475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sx="102000" sy="102000" algn="ctr" rotWithShape="0">
              <a:srgbClr val="000000">
                <a:alpha val="39999"/>
              </a:srgbClr>
            </a:outerShdw>
          </a:effectLst>
        </p:spPr>
        <p:txBody>
          <a:bodyPr lIns="91436" tIns="45718" rIns="91436" bIns="45718">
            <a:spAutoFit/>
          </a:bodyPr>
          <a:lstStyle/>
          <a:p>
            <a:pPr algn="ctr" defTabSz="912495">
              <a:defRPr/>
            </a:pPr>
            <a:r>
              <a:rPr lang="zh-CN" altLang="en-US" sz="3800" b="1" dirty="0">
                <a:solidFill>
                  <a:srgbClr val="FFFFFF"/>
                </a:solidFill>
                <a:ea typeface="微软雅黑" panose="020B0503020204020204" pitchFamily="34" charset="-122"/>
              </a:rPr>
              <a:t>苏州中毅美盛建设工程有限公司</a:t>
            </a:r>
            <a:r>
              <a:rPr lang="en-US" altLang="zh-CN" sz="2200" b="1" dirty="0">
                <a:solidFill>
                  <a:schemeClr val="bg1"/>
                </a:solidFill>
              </a:rPr>
              <a:t>Suzhou ZYMS Construction Engineering Co., Ltd.</a:t>
            </a:r>
            <a:endParaRPr lang="zh-CN" altLang="en-US" sz="2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MH_PageTitle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900113" y="123825"/>
            <a:ext cx="5543550" cy="330200"/>
          </a:xfrm>
        </p:spPr>
        <p:txBody>
          <a:bodyPr lIns="68580" tIns="34290" rIns="68580" bIns="34290"/>
          <a:lstStyle/>
          <a:p>
            <a:pPr algn="l" eaLnBrk="1" hangingPunct="1"/>
            <a:r>
              <a:rPr lang="zh-CN" altLang="en-US" sz="2000" b="1" smtClean="0">
                <a:latin typeface="+mj-ea"/>
              </a:rPr>
              <a:t>机电工程（</a:t>
            </a:r>
            <a:r>
              <a:rPr lang="en-US" altLang="zh-CN" sz="2000" b="1" smtClean="0">
                <a:latin typeface="+mj-ea"/>
              </a:rPr>
              <a:t>Electromechanical Engineering </a:t>
            </a:r>
            <a:r>
              <a:rPr lang="zh-CN" altLang="en-US" sz="2000" b="1" smtClean="0">
                <a:latin typeface="+mj-ea"/>
              </a:rPr>
              <a:t>）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087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48038" y="1563688"/>
            <a:ext cx="4464050" cy="1368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b"/>
          <a:lstStyle/>
          <a:p>
            <a:endParaRPr lang="zh-CN" altLang="en-US" sz="1600" b="1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33795" name="Rectangle 5"/>
          <p:cNvSpPr>
            <a:spLocks noChangeArrowheads="1"/>
          </p:cNvSpPr>
          <p:nvPr/>
        </p:nvSpPr>
        <p:spPr bwMode="auto">
          <a:xfrm>
            <a:off x="-17463" y="627063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33796" name="Rectangle 5"/>
          <p:cNvSpPr>
            <a:spLocks noChangeArrowheads="1"/>
          </p:cNvSpPr>
          <p:nvPr/>
        </p:nvSpPr>
        <p:spPr bwMode="auto">
          <a:xfrm>
            <a:off x="0" y="5083175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85001" name="文本框 17"/>
          <p:cNvSpPr txBox="1">
            <a:spLocks noChangeArrowheads="1"/>
          </p:cNvSpPr>
          <p:nvPr/>
        </p:nvSpPr>
        <p:spPr bwMode="auto">
          <a:xfrm>
            <a:off x="179388" y="4084638"/>
            <a:ext cx="4321175" cy="28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77" tIns="34289" rIns="68577" bIns="34289">
            <a:spAutoFit/>
          </a:bodyPr>
          <a:lstStyle/>
          <a:p>
            <a:pPr algn="ctr" defTabSz="685800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室外烟囱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002" name="文本框 17"/>
          <p:cNvSpPr txBox="1">
            <a:spLocks noChangeArrowheads="1"/>
          </p:cNvSpPr>
          <p:nvPr/>
        </p:nvSpPr>
        <p:spPr bwMode="auto">
          <a:xfrm>
            <a:off x="4643438" y="4084638"/>
            <a:ext cx="4321175" cy="28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77" tIns="34289" rIns="68577" bIns="34289">
            <a:spAutoFit/>
          </a:bodyPr>
          <a:lstStyle/>
          <a:p>
            <a:pPr algn="ctr" defTabSz="685800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排烟气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799" name="Picture 11" descr="室外烟囱"/>
          <p:cNvPicPr>
            <a:picLocks noChangeAspect="1" noChangeArrowheads="1"/>
          </p:cNvPicPr>
          <p:nvPr/>
        </p:nvPicPr>
        <p:blipFill>
          <a:blip r:embed="rId3" cstate="print"/>
          <a:srcRect t="17256" b="12086"/>
          <a:stretch>
            <a:fillRect/>
          </a:stretch>
        </p:blipFill>
        <p:spPr bwMode="auto">
          <a:xfrm>
            <a:off x="395288" y="915988"/>
            <a:ext cx="4105275" cy="300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00" name="Picture 12" descr="微信图片_2017061313413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825" y="700088"/>
            <a:ext cx="360045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5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5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7" grpId="0"/>
      <p:bldP spid="85001" grpId="0"/>
      <p:bldP spid="8500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MH_PageTitle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900113" y="123825"/>
            <a:ext cx="5543550" cy="330200"/>
          </a:xfrm>
        </p:spPr>
        <p:txBody>
          <a:bodyPr lIns="68580" tIns="34290" rIns="68580" bIns="34290"/>
          <a:lstStyle/>
          <a:p>
            <a:pPr algn="l" eaLnBrk="1" hangingPunct="1"/>
            <a:r>
              <a:rPr lang="zh-CN" altLang="en-US" sz="2000" b="1" smtClean="0">
                <a:latin typeface="+mj-ea"/>
              </a:rPr>
              <a:t>机电工程（</a:t>
            </a:r>
            <a:r>
              <a:rPr lang="en-US" altLang="zh-CN" sz="2000" b="1" smtClean="0">
                <a:latin typeface="+mj-ea"/>
              </a:rPr>
              <a:t>Electromechanical Engineering </a:t>
            </a:r>
            <a:r>
              <a:rPr lang="zh-CN" altLang="en-US" sz="2000" b="1" smtClean="0">
                <a:latin typeface="+mj-ea"/>
              </a:rPr>
              <a:t>）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087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48038" y="1563688"/>
            <a:ext cx="4464050" cy="1368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b"/>
          <a:lstStyle/>
          <a:p>
            <a:endParaRPr lang="zh-CN" altLang="en-US" sz="1600" b="1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35843" name="Rectangle 5"/>
          <p:cNvSpPr>
            <a:spLocks noChangeArrowheads="1"/>
          </p:cNvSpPr>
          <p:nvPr/>
        </p:nvSpPr>
        <p:spPr bwMode="auto">
          <a:xfrm>
            <a:off x="-17463" y="627063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35844" name="Rectangle 5"/>
          <p:cNvSpPr>
            <a:spLocks noChangeArrowheads="1"/>
          </p:cNvSpPr>
          <p:nvPr/>
        </p:nvSpPr>
        <p:spPr bwMode="auto">
          <a:xfrm>
            <a:off x="0" y="5083175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105480" name="文本框 17"/>
          <p:cNvSpPr txBox="1">
            <a:spLocks noChangeArrowheads="1"/>
          </p:cNvSpPr>
          <p:nvPr/>
        </p:nvSpPr>
        <p:spPr bwMode="auto">
          <a:xfrm>
            <a:off x="107950" y="4300538"/>
            <a:ext cx="8928100" cy="28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77" tIns="34289" rIns="68577" bIns="34289">
            <a:spAutoFit/>
          </a:bodyPr>
          <a:lstStyle/>
          <a:p>
            <a:pPr algn="ctr" defTabSz="685800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通风管道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846" name="Picture 14" descr="注塑车间照片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0400" y="700088"/>
            <a:ext cx="4565650" cy="34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7" name="Picture 15" descr="CF车间照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950" y="700088"/>
            <a:ext cx="4248150" cy="34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5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5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7" grpId="0"/>
      <p:bldP spid="10548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MH_PageTitle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900113" y="123825"/>
            <a:ext cx="5543550" cy="330200"/>
          </a:xfrm>
        </p:spPr>
        <p:txBody>
          <a:bodyPr lIns="68580" tIns="34290" rIns="68580" bIns="34290"/>
          <a:lstStyle/>
          <a:p>
            <a:pPr algn="l" eaLnBrk="1" hangingPunct="1"/>
            <a:r>
              <a:rPr lang="zh-CN" altLang="en-US" sz="2000" b="1" smtClean="0">
                <a:latin typeface="宋体" panose="02010600030101010101" pitchFamily="2" charset="-122"/>
              </a:rPr>
              <a:t>机</a:t>
            </a:r>
            <a:r>
              <a:rPr lang="zh-CN" altLang="en-US" sz="2000" b="1" smtClean="0">
                <a:latin typeface="+mj-ea"/>
              </a:rPr>
              <a:t>电工程（</a:t>
            </a:r>
            <a:r>
              <a:rPr lang="en-US" altLang="zh-CN" sz="2000" b="1" smtClean="0">
                <a:latin typeface="+mj-ea"/>
              </a:rPr>
              <a:t>Electromechanical Engineering </a:t>
            </a:r>
            <a:r>
              <a:rPr lang="zh-CN" altLang="en-US" sz="2000" b="1" smtClean="0">
                <a:latin typeface="+mj-ea"/>
              </a:rPr>
              <a:t>）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087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48038" y="1563688"/>
            <a:ext cx="4464050" cy="1368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b"/>
          <a:lstStyle/>
          <a:p>
            <a:endParaRPr lang="zh-CN" altLang="en-US" sz="1600" b="1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37891" name="Rectangle 5"/>
          <p:cNvSpPr>
            <a:spLocks noChangeArrowheads="1"/>
          </p:cNvSpPr>
          <p:nvPr/>
        </p:nvSpPr>
        <p:spPr bwMode="auto">
          <a:xfrm>
            <a:off x="-17463" y="627063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37892" name="Rectangle 5"/>
          <p:cNvSpPr>
            <a:spLocks noChangeArrowheads="1"/>
          </p:cNvSpPr>
          <p:nvPr/>
        </p:nvSpPr>
        <p:spPr bwMode="auto">
          <a:xfrm>
            <a:off x="0" y="5083175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99336" name="文本框 17"/>
          <p:cNvSpPr txBox="1">
            <a:spLocks noChangeArrowheads="1"/>
          </p:cNvSpPr>
          <p:nvPr/>
        </p:nvSpPr>
        <p:spPr bwMode="auto">
          <a:xfrm>
            <a:off x="395288" y="4587875"/>
            <a:ext cx="8424862" cy="28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77" tIns="34289" rIns="68577" bIns="34289">
            <a:spAutoFit/>
          </a:bodyPr>
          <a:lstStyle/>
          <a:p>
            <a:pPr algn="ctr" defTabSz="685800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通风管道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894" name="Picture 12" descr="微信图片_201706131442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9138" y="700088"/>
            <a:ext cx="2752725" cy="367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5" name="Picture 13" descr="微信图片_2017061314423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1888" y="700088"/>
            <a:ext cx="2681287" cy="367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6" name="Picture 14" descr="微信图片_2017061315083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3688" y="700088"/>
            <a:ext cx="2765425" cy="3687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6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9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7" grpId="0"/>
      <p:bldP spid="993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MH_PageTitle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900113" y="123825"/>
            <a:ext cx="5543550" cy="330200"/>
          </a:xfrm>
        </p:spPr>
        <p:txBody>
          <a:bodyPr lIns="68580" tIns="34290" rIns="68580" bIns="34290"/>
          <a:lstStyle/>
          <a:p>
            <a:pPr algn="l" eaLnBrk="1" hangingPunct="1"/>
            <a:r>
              <a:rPr lang="zh-CN" altLang="en-US" sz="2000" b="1" smtClean="0">
                <a:latin typeface="宋体" panose="02010600030101010101" pitchFamily="2" charset="-122"/>
              </a:rPr>
              <a:t>机</a:t>
            </a:r>
            <a:r>
              <a:rPr lang="zh-CN" altLang="en-US" sz="2000" b="1" smtClean="0">
                <a:latin typeface="+mj-ea"/>
              </a:rPr>
              <a:t>电工程（</a:t>
            </a:r>
            <a:r>
              <a:rPr lang="en-US" altLang="zh-CN" sz="2000" b="1" smtClean="0">
                <a:latin typeface="+mj-ea"/>
              </a:rPr>
              <a:t>Electromechanical Engineering </a:t>
            </a:r>
            <a:r>
              <a:rPr lang="zh-CN" altLang="en-US" sz="2000" b="1" smtClean="0">
                <a:latin typeface="+mj-ea"/>
              </a:rPr>
              <a:t>）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087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48038" y="1563688"/>
            <a:ext cx="4464050" cy="1368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b"/>
          <a:lstStyle/>
          <a:p>
            <a:endParaRPr lang="zh-CN" altLang="en-US" sz="1600" b="1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39939" name="Rectangle 5"/>
          <p:cNvSpPr>
            <a:spLocks noChangeArrowheads="1"/>
          </p:cNvSpPr>
          <p:nvPr/>
        </p:nvSpPr>
        <p:spPr bwMode="auto">
          <a:xfrm>
            <a:off x="-17463" y="627063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39940" name="Rectangle 5"/>
          <p:cNvSpPr>
            <a:spLocks noChangeArrowheads="1"/>
          </p:cNvSpPr>
          <p:nvPr/>
        </p:nvSpPr>
        <p:spPr bwMode="auto">
          <a:xfrm>
            <a:off x="0" y="5083175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89098" name="文本框 17"/>
          <p:cNvSpPr txBox="1">
            <a:spLocks noChangeArrowheads="1"/>
          </p:cNvSpPr>
          <p:nvPr/>
        </p:nvSpPr>
        <p:spPr bwMode="auto">
          <a:xfrm>
            <a:off x="179388" y="4084638"/>
            <a:ext cx="8785225" cy="28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77" tIns="34289" rIns="68577" bIns="34289">
            <a:spAutoFit/>
          </a:bodyPr>
          <a:lstStyle/>
          <a:p>
            <a:pPr algn="ctr" defTabSz="685800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空压机房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942" name="Picture 12" descr="空压机房 照片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700088"/>
            <a:ext cx="4321175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3" name="Picture 13" descr="空压机房照片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700088"/>
            <a:ext cx="4321175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5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9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7" grpId="0"/>
      <p:bldP spid="8909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MH_PageTitle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900113" y="123825"/>
            <a:ext cx="5543550" cy="330200"/>
          </a:xfrm>
        </p:spPr>
        <p:txBody>
          <a:bodyPr lIns="68580" tIns="34290" rIns="68580" bIns="34290"/>
          <a:lstStyle/>
          <a:p>
            <a:pPr algn="l" eaLnBrk="1" hangingPunct="1"/>
            <a:r>
              <a:rPr lang="zh-CN" altLang="en-US" sz="2000" b="1" smtClean="0">
                <a:latin typeface="+mj-ea"/>
              </a:rPr>
              <a:t>机电工程（</a:t>
            </a:r>
            <a:r>
              <a:rPr lang="en-US" altLang="zh-CN" sz="2000" b="1" smtClean="0">
                <a:latin typeface="+mj-ea"/>
              </a:rPr>
              <a:t>Electromechanical Engineering </a:t>
            </a:r>
            <a:r>
              <a:rPr lang="zh-CN" altLang="en-US" sz="2000" b="1" smtClean="0">
                <a:latin typeface="+mj-ea"/>
              </a:rPr>
              <a:t>）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087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48038" y="1563688"/>
            <a:ext cx="4464050" cy="1368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b"/>
          <a:lstStyle/>
          <a:p>
            <a:endParaRPr lang="zh-CN" altLang="en-US" sz="1600" b="1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41987" name="Rectangle 5"/>
          <p:cNvSpPr>
            <a:spLocks noChangeArrowheads="1"/>
          </p:cNvSpPr>
          <p:nvPr/>
        </p:nvSpPr>
        <p:spPr bwMode="auto">
          <a:xfrm>
            <a:off x="-17463" y="627063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41988" name="Rectangle 5"/>
          <p:cNvSpPr>
            <a:spLocks noChangeArrowheads="1"/>
          </p:cNvSpPr>
          <p:nvPr/>
        </p:nvSpPr>
        <p:spPr bwMode="auto">
          <a:xfrm>
            <a:off x="0" y="5083175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76810" name="文本框 17"/>
          <p:cNvSpPr txBox="1">
            <a:spLocks noChangeArrowheads="1"/>
          </p:cNvSpPr>
          <p:nvPr/>
        </p:nvSpPr>
        <p:spPr bwMode="auto">
          <a:xfrm>
            <a:off x="468313" y="4300538"/>
            <a:ext cx="8424862" cy="28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77" tIns="34289" rIns="68577" bIns="34289">
            <a:spAutoFit/>
          </a:bodyPr>
          <a:lstStyle/>
          <a:p>
            <a:pPr algn="ctr" defTabSz="685800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工艺管道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990" name="Picture 15" descr="图片1"/>
          <p:cNvPicPr>
            <a:picLocks noChangeAspect="1" noChangeArrowheads="1"/>
          </p:cNvPicPr>
          <p:nvPr/>
        </p:nvPicPr>
        <p:blipFill>
          <a:blip r:embed="rId3" cstate="print"/>
          <a:srcRect t="-371" r="51320"/>
          <a:stretch>
            <a:fillRect/>
          </a:stretch>
        </p:blipFill>
        <p:spPr bwMode="auto">
          <a:xfrm>
            <a:off x="395288" y="700088"/>
            <a:ext cx="3455987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1" name="Picture 17" descr="2012021456297649 (1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40200" y="700088"/>
            <a:ext cx="4752975" cy="340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5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6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7" grpId="0"/>
      <p:bldP spid="768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MH_PageTitle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900113" y="123825"/>
            <a:ext cx="5543550" cy="330200"/>
          </a:xfrm>
        </p:spPr>
        <p:txBody>
          <a:bodyPr lIns="68580" tIns="34290" rIns="68580" bIns="34290"/>
          <a:lstStyle/>
          <a:p>
            <a:pPr algn="l" eaLnBrk="1" hangingPunct="1"/>
            <a:r>
              <a:rPr lang="zh-CN" altLang="en-US" sz="2000" b="1" smtClean="0">
                <a:latin typeface="+mj-ea"/>
              </a:rPr>
              <a:t>机电工程（</a:t>
            </a:r>
            <a:r>
              <a:rPr lang="en-US" altLang="zh-CN" sz="2000" b="1" smtClean="0">
                <a:latin typeface="+mj-ea"/>
              </a:rPr>
              <a:t>Electromechanical Engineering </a:t>
            </a:r>
            <a:r>
              <a:rPr lang="zh-CN" altLang="en-US" sz="2000" b="1" smtClean="0">
                <a:latin typeface="+mj-ea"/>
              </a:rPr>
              <a:t>）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087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48038" y="1563688"/>
            <a:ext cx="4464050" cy="1368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b"/>
          <a:lstStyle/>
          <a:p>
            <a:endParaRPr lang="zh-CN" altLang="en-US" sz="1600" b="1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44035" name="Rectangle 5"/>
          <p:cNvSpPr>
            <a:spLocks noChangeArrowheads="1"/>
          </p:cNvSpPr>
          <p:nvPr/>
        </p:nvSpPr>
        <p:spPr bwMode="auto">
          <a:xfrm>
            <a:off x="-17463" y="627063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44036" name="Rectangle 5"/>
          <p:cNvSpPr>
            <a:spLocks noChangeArrowheads="1"/>
          </p:cNvSpPr>
          <p:nvPr/>
        </p:nvSpPr>
        <p:spPr bwMode="auto">
          <a:xfrm>
            <a:off x="0" y="5083175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95240" name="文本框 17"/>
          <p:cNvSpPr txBox="1">
            <a:spLocks noChangeArrowheads="1"/>
          </p:cNvSpPr>
          <p:nvPr/>
        </p:nvSpPr>
        <p:spPr bwMode="auto">
          <a:xfrm>
            <a:off x="468313" y="4300538"/>
            <a:ext cx="8424862" cy="28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77" tIns="34289" rIns="68577" bIns="34289">
            <a:spAutoFit/>
          </a:bodyPr>
          <a:lstStyle/>
          <a:p>
            <a:pPr algn="ctr" defTabSz="685800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工艺管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道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038" name="Picture 11" descr="640 (5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00088"/>
            <a:ext cx="4716463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9" name="Picture 13" descr="图片2"/>
          <p:cNvPicPr>
            <a:picLocks noChangeAspect="1" noChangeArrowheads="1"/>
          </p:cNvPicPr>
          <p:nvPr/>
        </p:nvPicPr>
        <p:blipFill>
          <a:blip r:embed="rId4" cstate="print"/>
          <a:srcRect b="50188"/>
          <a:stretch>
            <a:fillRect/>
          </a:stretch>
        </p:blipFill>
        <p:spPr bwMode="auto">
          <a:xfrm>
            <a:off x="4859338" y="700088"/>
            <a:ext cx="3771900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5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5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7" grpId="0"/>
      <p:bldP spid="952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MH_PageTitle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900113" y="123825"/>
            <a:ext cx="5543550" cy="330200"/>
          </a:xfrm>
        </p:spPr>
        <p:txBody>
          <a:bodyPr lIns="68580" tIns="34290" rIns="68580" bIns="34290"/>
          <a:lstStyle/>
          <a:p>
            <a:pPr algn="l" eaLnBrk="1" hangingPunct="1"/>
            <a:r>
              <a:rPr lang="zh-CN" altLang="en-US" sz="2000" b="1" smtClean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  <a:sym typeface="黑体" panose="02010609060101010101" pitchFamily="49" charset="-122"/>
              </a:rPr>
              <a:t>净化工程（</a:t>
            </a:r>
            <a:r>
              <a:rPr lang="en-US" altLang="en-US" sz="2000" b="1" smtClean="0">
                <a:latin typeface="+mj-ea"/>
                <a:sym typeface="黑体" panose="02010609060101010101" pitchFamily="49" charset="-122"/>
              </a:rPr>
              <a:t>Purification project</a:t>
            </a:r>
            <a:r>
              <a:rPr lang="en-US" altLang="zh-CN" sz="2000" b="1" smtClean="0">
                <a:latin typeface="+mj-ea"/>
                <a:sym typeface="黑体" panose="02010609060101010101" pitchFamily="49" charset="-122"/>
              </a:rPr>
              <a:t>）</a:t>
            </a:r>
            <a:endParaRPr lang="zh-CN" altLang="en-US" sz="2000" b="1" smtClean="0">
              <a:latin typeface="+mj-ea"/>
              <a:sym typeface="黑体" panose="02010609060101010101" pitchFamily="49" charset="-122"/>
            </a:endParaRPr>
          </a:p>
        </p:txBody>
      </p:sp>
      <p:sp>
        <p:nvSpPr>
          <p:cNvPr id="3087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48038" y="1563688"/>
            <a:ext cx="4464050" cy="1368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b"/>
          <a:lstStyle/>
          <a:p>
            <a:endParaRPr lang="zh-CN" altLang="en-US" sz="1600" b="1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24" name="Rectangle 4"/>
          <p:cNvSpPr txBox="1">
            <a:spLocks noChangeArrowheads="1"/>
          </p:cNvSpPr>
          <p:nvPr/>
        </p:nvSpPr>
        <p:spPr bwMode="auto">
          <a:xfrm>
            <a:off x="179388" y="5451475"/>
            <a:ext cx="9150350" cy="2714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08" tIns="25704" rIns="51408" bIns="25704" anchor="ctr"/>
          <a:lstStyle/>
          <a:p>
            <a:endParaRPr lang="zh-CN" altLang="zh-CN" sz="2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84" name="Rectangle 5"/>
          <p:cNvSpPr>
            <a:spLocks noChangeArrowheads="1"/>
          </p:cNvSpPr>
          <p:nvPr/>
        </p:nvSpPr>
        <p:spPr bwMode="auto">
          <a:xfrm>
            <a:off x="-17463" y="627063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0" y="5083175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74762" name="文本框 17"/>
          <p:cNvSpPr txBox="1">
            <a:spLocks noChangeArrowheads="1"/>
          </p:cNvSpPr>
          <p:nvPr/>
        </p:nvSpPr>
        <p:spPr bwMode="auto">
          <a:xfrm>
            <a:off x="179388" y="4156075"/>
            <a:ext cx="8785225" cy="28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77" tIns="34289" rIns="68577" bIns="34289">
            <a:spAutoFit/>
          </a:bodyPr>
          <a:lstStyle/>
          <a:p>
            <a:pPr algn="ctr" defTabSz="685800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洁净室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6087" name="Picture 12" descr="201106215286003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771525"/>
            <a:ext cx="4248150" cy="320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8" name="Picture 13" descr="mmexport149731270677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771525"/>
            <a:ext cx="4321175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5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4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7" grpId="0"/>
      <p:bldP spid="24" grpId="0"/>
      <p:bldP spid="747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MH_PageTitle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900113" y="123825"/>
            <a:ext cx="5543550" cy="330200"/>
          </a:xfrm>
        </p:spPr>
        <p:txBody>
          <a:bodyPr lIns="68580" tIns="34290" rIns="68580" bIns="34290"/>
          <a:lstStyle/>
          <a:p>
            <a:pPr algn="l" eaLnBrk="1" hangingPunct="1"/>
            <a:r>
              <a:rPr lang="zh-CN" altLang="en-US" sz="2000" b="1" dirty="0" smtClean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  <a:sym typeface="黑体" panose="02010609060101010101" pitchFamily="49" charset="-122"/>
              </a:rPr>
              <a:t>净化工程（</a:t>
            </a:r>
            <a:r>
              <a:rPr lang="en-US" altLang="en-US" sz="2000" b="1" dirty="0" smtClean="0">
                <a:latin typeface="+mj-ea"/>
                <a:sym typeface="黑体" panose="02010609060101010101" pitchFamily="49" charset="-122"/>
              </a:rPr>
              <a:t>Purification project</a:t>
            </a:r>
            <a:r>
              <a:rPr lang="en-US" altLang="zh-CN" sz="2000" b="1" dirty="0" smtClean="0">
                <a:latin typeface="+mj-ea"/>
                <a:sym typeface="黑体" panose="02010609060101010101" pitchFamily="49" charset="-122"/>
              </a:rPr>
              <a:t>）</a:t>
            </a:r>
            <a:endParaRPr lang="zh-CN" altLang="en-US" sz="2000" b="1" dirty="0" smtClean="0">
              <a:latin typeface="+mj-ea"/>
              <a:sym typeface="黑体" panose="02010609060101010101" pitchFamily="49" charset="-122"/>
            </a:endParaRPr>
          </a:p>
        </p:txBody>
      </p:sp>
      <p:sp>
        <p:nvSpPr>
          <p:cNvPr id="3087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48038" y="1563688"/>
            <a:ext cx="4464050" cy="1368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b"/>
          <a:lstStyle/>
          <a:p>
            <a:endParaRPr lang="zh-CN" altLang="en-US" sz="1600" b="1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-17463" y="627063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48132" name="Rectangle 5"/>
          <p:cNvSpPr>
            <a:spLocks noChangeArrowheads="1"/>
          </p:cNvSpPr>
          <p:nvPr/>
        </p:nvSpPr>
        <p:spPr bwMode="auto">
          <a:xfrm>
            <a:off x="0" y="5083175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93192" name="文本框 17"/>
          <p:cNvSpPr txBox="1">
            <a:spLocks noChangeArrowheads="1"/>
          </p:cNvSpPr>
          <p:nvPr/>
        </p:nvSpPr>
        <p:spPr bwMode="auto">
          <a:xfrm>
            <a:off x="179388" y="4449763"/>
            <a:ext cx="8785225" cy="28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77" tIns="34289" rIns="68577" bIns="34289">
            <a:spAutoFit/>
          </a:bodyPr>
          <a:lstStyle/>
          <a:p>
            <a:pPr algn="ctr" defTabSz="685800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洁净室管道、电气安装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134" name="Picture 11" descr="微信图片_201706131415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088" y="700088"/>
            <a:ext cx="3384550" cy="352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5" name="Picture 12" descr="微信图片_2017061314152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7900" y="700088"/>
            <a:ext cx="3313113" cy="352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5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7" grpId="0"/>
      <p:bldP spid="9319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MH_PageTitle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900113" y="123825"/>
            <a:ext cx="5543550" cy="330200"/>
          </a:xfrm>
        </p:spPr>
        <p:txBody>
          <a:bodyPr lIns="68580" tIns="34290" rIns="68580" bIns="34290"/>
          <a:lstStyle/>
          <a:p>
            <a:pPr algn="l" eaLnBrk="1" hangingPunct="1"/>
            <a:r>
              <a:rPr lang="zh-CN" altLang="en-US" sz="2000" b="1" dirty="0" smtClean="0">
                <a:solidFill>
                  <a:srgbClr val="000000"/>
                </a:solidFill>
                <a:latin typeface="+mj-ea"/>
                <a:cs typeface="Times New Roman" panose="02020603050405020304" pitchFamily="18" charset="0"/>
                <a:sym typeface="黑体" panose="02010609060101010101" pitchFamily="49" charset="-122"/>
              </a:rPr>
              <a:t>净化工程（</a:t>
            </a:r>
            <a:r>
              <a:rPr lang="en-US" altLang="en-US" sz="2000" b="1" dirty="0" smtClean="0">
                <a:latin typeface="+mj-ea"/>
                <a:sym typeface="黑体" panose="02010609060101010101" pitchFamily="49" charset="-122"/>
              </a:rPr>
              <a:t>Purification project</a:t>
            </a:r>
            <a:r>
              <a:rPr lang="en-US" altLang="zh-CN" sz="2000" b="1" dirty="0" smtClean="0">
                <a:latin typeface="+mj-ea"/>
                <a:sym typeface="黑体" panose="02010609060101010101" pitchFamily="49" charset="-122"/>
              </a:rPr>
              <a:t>）</a:t>
            </a:r>
            <a:endParaRPr lang="zh-CN" altLang="en-US" sz="2000" b="1" dirty="0" smtClean="0">
              <a:latin typeface="+mj-ea"/>
              <a:sym typeface="黑体" panose="02010609060101010101" pitchFamily="49" charset="-122"/>
            </a:endParaRPr>
          </a:p>
        </p:txBody>
      </p:sp>
      <p:sp>
        <p:nvSpPr>
          <p:cNvPr id="3087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48038" y="1563688"/>
            <a:ext cx="4464050" cy="1368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b"/>
          <a:lstStyle/>
          <a:p>
            <a:endParaRPr lang="zh-CN" altLang="en-US" sz="1600" b="1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50179" name="Rectangle 5"/>
          <p:cNvSpPr>
            <a:spLocks noChangeArrowheads="1"/>
          </p:cNvSpPr>
          <p:nvPr/>
        </p:nvSpPr>
        <p:spPr bwMode="auto">
          <a:xfrm>
            <a:off x="-17463" y="627063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0" y="5083175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101384" name="文本框 17"/>
          <p:cNvSpPr txBox="1">
            <a:spLocks noChangeArrowheads="1"/>
          </p:cNvSpPr>
          <p:nvPr/>
        </p:nvSpPr>
        <p:spPr bwMode="auto">
          <a:xfrm>
            <a:off x="179388" y="4587875"/>
            <a:ext cx="8785225" cy="28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77" tIns="34289" rIns="68577" bIns="34289">
            <a:spAutoFit/>
          </a:bodyPr>
          <a:lstStyle/>
          <a:p>
            <a:pPr algn="ctr" defTabSz="685800"/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完工清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洁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182" name="Shape"/>
          <p:cNvGrpSpPr/>
          <p:nvPr/>
        </p:nvGrpSpPr>
        <p:grpSpPr bwMode="auto">
          <a:xfrm>
            <a:off x="1116013" y="842963"/>
            <a:ext cx="6911975" cy="3600450"/>
            <a:chOff x="395536" y="836712"/>
            <a:chExt cx="8460640" cy="5544416"/>
          </a:xfrm>
        </p:grpSpPr>
        <p:pic>
          <p:nvPicPr>
            <p:cNvPr id="50183" name="Shape" descr="BAA7A3E2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95536" y="836712"/>
              <a:ext cx="2700000" cy="18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184" name="Shape" descr="9F19CE40"/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5536" y="2708920"/>
              <a:ext cx="2700000" cy="18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185" name="Shape" descr="2148CB31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5536" y="4581128"/>
              <a:ext cx="2700000" cy="18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186" name="Shape" descr="84D3EDA3"/>
            <p:cNvPicPr/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75856" y="836712"/>
              <a:ext cx="2700000" cy="18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187" name="Shape" descr="57386826"/>
            <p:cNvPicPr/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275856" y="2708920"/>
              <a:ext cx="2700000" cy="18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188" name="Shape" descr="B28CA83B"/>
            <p:cNvPicPr/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75856" y="4581128"/>
              <a:ext cx="2700000" cy="18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189" name="Shape" descr="4B1D7B9F"/>
            <p:cNvPicPr/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156176" y="836712"/>
              <a:ext cx="2700000" cy="18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190" name="Shape" descr="E3D46DDD"/>
            <p:cNvPicPr/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156176" y="2708920"/>
              <a:ext cx="2700000" cy="18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191" name="Shape" descr="80BCF941"/>
            <p:cNvPicPr/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6156176" y="4581128"/>
              <a:ext cx="2700000" cy="1800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custDataLst>
      <p:tags r:id="rId12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7" grpId="0"/>
      <p:bldP spid="10138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MH_PageTitle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900113" y="123825"/>
            <a:ext cx="5543550" cy="330200"/>
          </a:xfrm>
        </p:spPr>
        <p:txBody>
          <a:bodyPr lIns="68580" tIns="34290" rIns="68580" bIns="34290"/>
          <a:lstStyle/>
          <a:p>
            <a:pPr algn="l" eaLnBrk="1" hangingPunct="1"/>
            <a:r>
              <a:rPr lang="zh-CN" altLang="en-US" sz="2000" b="1" dirty="0" smtClean="0">
                <a:latin typeface="+mj-ea"/>
                <a:sym typeface="黑体" panose="02010609060101010101" pitchFamily="49" charset="-122"/>
              </a:rPr>
              <a:t>装修装饰（</a:t>
            </a:r>
            <a:r>
              <a:rPr lang="en-US" altLang="zh-CN" sz="2000" b="1" dirty="0" smtClean="0">
                <a:latin typeface="+mj-ea"/>
                <a:sym typeface="黑体" panose="02010609060101010101" pitchFamily="49" charset="-122"/>
              </a:rPr>
              <a:t>D</a:t>
            </a:r>
            <a:r>
              <a:rPr lang="en-US" altLang="en-US" sz="2000" b="1" dirty="0" smtClean="0">
                <a:latin typeface="+mj-ea"/>
                <a:sym typeface="黑体" panose="02010609060101010101" pitchFamily="49" charset="-122"/>
              </a:rPr>
              <a:t>ecoration</a:t>
            </a:r>
            <a:r>
              <a:rPr lang="en-US" altLang="zh-CN" sz="2000" b="1" dirty="0" smtClean="0">
                <a:latin typeface="+mj-ea"/>
                <a:sym typeface="黑体" panose="02010609060101010101" pitchFamily="49" charset="-122"/>
              </a:rPr>
              <a:t>）</a:t>
            </a:r>
            <a:endParaRPr lang="zh-CN" altLang="en-US" sz="2000" b="1" dirty="0" smtClean="0">
              <a:latin typeface="+mj-ea"/>
              <a:sym typeface="黑体" panose="02010609060101010101" pitchFamily="49" charset="-122"/>
            </a:endParaRPr>
          </a:p>
        </p:txBody>
      </p:sp>
      <p:sp>
        <p:nvSpPr>
          <p:cNvPr id="3087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48038" y="1563688"/>
            <a:ext cx="4464050" cy="1368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b"/>
          <a:lstStyle/>
          <a:p>
            <a:endParaRPr lang="zh-CN" altLang="en-US" sz="1600" b="1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52227" name="Rectangle 5"/>
          <p:cNvSpPr>
            <a:spLocks noChangeArrowheads="1"/>
          </p:cNvSpPr>
          <p:nvPr/>
        </p:nvSpPr>
        <p:spPr bwMode="auto">
          <a:xfrm>
            <a:off x="-17463" y="627063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52228" name="Rectangle 5"/>
          <p:cNvSpPr>
            <a:spLocks noChangeArrowheads="1"/>
          </p:cNvSpPr>
          <p:nvPr/>
        </p:nvSpPr>
        <p:spPr bwMode="auto">
          <a:xfrm>
            <a:off x="0" y="5083175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91144" name="文本框 17"/>
          <p:cNvSpPr txBox="1">
            <a:spLocks noChangeArrowheads="1"/>
          </p:cNvSpPr>
          <p:nvPr/>
        </p:nvSpPr>
        <p:spPr bwMode="auto">
          <a:xfrm>
            <a:off x="179388" y="4156075"/>
            <a:ext cx="8785225" cy="28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77" tIns="34289" rIns="68577" bIns="34289">
            <a:spAutoFit/>
          </a:bodyPr>
          <a:lstStyle/>
          <a:p>
            <a:pPr algn="ctr" defTabSz="685800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装修装饰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230" name="Picture 11" descr="门厅"/>
          <p:cNvPicPr>
            <a:picLocks noChangeAspect="1" noChangeArrowheads="1"/>
          </p:cNvPicPr>
          <p:nvPr/>
        </p:nvPicPr>
        <p:blipFill>
          <a:blip r:embed="rId3" cstate="print"/>
          <a:srcRect r="1627" b="1639"/>
          <a:stretch>
            <a:fillRect/>
          </a:stretch>
        </p:blipFill>
        <p:spPr bwMode="auto">
          <a:xfrm>
            <a:off x="107950" y="700088"/>
            <a:ext cx="4392613" cy="329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1" name="Picture 12" descr="640 (4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700088"/>
            <a:ext cx="4398962" cy="327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5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7" grpId="0"/>
      <p:bldP spid="911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矩形 83"/>
          <p:cNvSpPr>
            <a:spLocks noChangeArrowheads="1"/>
          </p:cNvSpPr>
          <p:nvPr/>
        </p:nvSpPr>
        <p:spPr bwMode="auto">
          <a:xfrm>
            <a:off x="0" y="700088"/>
            <a:ext cx="7019925" cy="3600450"/>
          </a:xfrm>
          <a:prstGeom prst="rect">
            <a:avLst/>
          </a:prstGeom>
          <a:solidFill>
            <a:schemeClr val="accent1">
              <a:alpha val="50195"/>
            </a:schemeClr>
          </a:solidFill>
          <a:ln w="25400" algn="ctr">
            <a:noFill/>
            <a:miter lim="800000"/>
          </a:ln>
        </p:spPr>
        <p:txBody>
          <a:bodyPr lIns="68562" tIns="34281" rIns="68562" bIns="34281" anchor="ctr"/>
          <a:lstStyle/>
          <a:p>
            <a:pPr algn="ctr" defTabSz="685800"/>
            <a:endParaRPr lang="zh-CN" altLang="en-US" sz="13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5" name="前言"/>
          <p:cNvSpPr>
            <a:spLocks noChangeArrowheads="1"/>
          </p:cNvSpPr>
          <p:nvPr/>
        </p:nvSpPr>
        <p:spPr bwMode="auto">
          <a:xfrm>
            <a:off x="903764" y="195263"/>
            <a:ext cx="3972560" cy="3975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 lIns="91410" tIns="45705" rIns="91410" bIns="45705">
            <a:spAutoFit/>
          </a:bodyPr>
          <a:lstStyle/>
          <a:p>
            <a:pPr algn="ctr" defTabSz="685800">
              <a:buFont typeface="Arial" panose="020B0604020202020204" pitchFamily="34" charset="0"/>
              <a:buNone/>
            </a:pPr>
            <a:r>
              <a:rPr lang="zh-CN" altLang="en-US" sz="2000" b="1">
                <a:latin typeface="宋体" panose="02010600030101010101" pitchFamily="2" charset="-122"/>
              </a:rPr>
              <a:t>公司简介</a:t>
            </a:r>
            <a:r>
              <a:rPr lang="en-US" altLang="zh-CN" sz="2000" b="1">
                <a:latin typeface="宋体" panose="02010600030101010101" pitchFamily="2" charset="-122"/>
              </a:rPr>
              <a:t>(Company Introduction</a:t>
            </a:r>
            <a:r>
              <a:rPr lang="en-US" altLang="zh-CN"/>
              <a:t>)</a:t>
            </a:r>
            <a:endParaRPr lang="zh-CN" altLang="en-US"/>
          </a:p>
        </p:txBody>
      </p:sp>
      <p:sp>
        <p:nvSpPr>
          <p:cNvPr id="92" name="矩形 91"/>
          <p:cNvSpPr>
            <a:spLocks noChangeArrowheads="1"/>
          </p:cNvSpPr>
          <p:nvPr/>
        </p:nvSpPr>
        <p:spPr bwMode="auto">
          <a:xfrm>
            <a:off x="7019925" y="4300538"/>
            <a:ext cx="450850" cy="30162"/>
          </a:xfrm>
          <a:prstGeom prst="rect">
            <a:avLst/>
          </a:prstGeom>
          <a:solidFill>
            <a:srgbClr val="2C3637"/>
          </a:solidFill>
          <a:ln w="25400" algn="ctr">
            <a:noFill/>
            <a:miter lim="800000"/>
          </a:ln>
        </p:spPr>
        <p:txBody>
          <a:bodyPr lIns="51418" tIns="25708" rIns="51418" bIns="25708" anchor="ctr"/>
          <a:lstStyle/>
          <a:p>
            <a:pPr algn="ctr" defTabSz="685800"/>
            <a:endParaRPr lang="zh-CN" altLang="en-US" sz="1300">
              <a:solidFill>
                <a:srgbClr val="2C36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/>
          <p:cNvSpPr>
            <a:spLocks noChangeArrowheads="1"/>
          </p:cNvSpPr>
          <p:nvPr/>
        </p:nvSpPr>
        <p:spPr bwMode="auto">
          <a:xfrm>
            <a:off x="7451725" y="4300538"/>
            <a:ext cx="911225" cy="30162"/>
          </a:xfrm>
          <a:prstGeom prst="rect">
            <a:avLst/>
          </a:prstGeom>
          <a:solidFill>
            <a:srgbClr val="7F7F7F"/>
          </a:solidFill>
          <a:ln w="25400" algn="ctr">
            <a:noFill/>
            <a:miter lim="800000"/>
          </a:ln>
        </p:spPr>
        <p:txBody>
          <a:bodyPr lIns="51418" tIns="25708" rIns="51418" bIns="25708" anchor="ctr"/>
          <a:lstStyle/>
          <a:p>
            <a:pPr algn="ctr" defTabSz="685800"/>
            <a:endParaRPr lang="zh-CN" altLang="en-US" sz="1300">
              <a:solidFill>
                <a:srgbClr val="2C363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5" name="TextBox 504"/>
          <p:cNvSpPr txBox="1">
            <a:spLocks noChangeArrowheads="1"/>
          </p:cNvSpPr>
          <p:nvPr/>
        </p:nvSpPr>
        <p:spPr bwMode="auto">
          <a:xfrm>
            <a:off x="250825" y="987425"/>
            <a:ext cx="6696075" cy="305004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62" tIns="34281" rIns="68562" bIns="34281">
            <a:spAutoFit/>
          </a:bodyPr>
          <a:lstStyle/>
          <a:p>
            <a:pPr defTabSz="685800">
              <a:lnSpc>
                <a:spcPct val="150000"/>
              </a:lnSpc>
              <a:spcAft>
                <a:spcPts val="900"/>
              </a:spcAft>
            </a:pPr>
            <a:r>
              <a:rPr lang="zh-CN" altLang="en-US" sz="1400" dirty="0">
                <a:latin typeface="宋体" panose="02010600030101010101" pitchFamily="2" charset="-122"/>
                <a:sym typeface="微软雅黑" panose="020B0503020204020204" pitchFamily="34" charset="-122"/>
              </a:rPr>
              <a:t>    苏州中毅美盛建设工程有限公</a:t>
            </a:r>
            <a:r>
              <a:rPr lang="zh-CN" altLang="en-US" sz="1400" dirty="0" smtClean="0">
                <a:latin typeface="宋体" panose="02010600030101010101" pitchFamily="2" charset="-122"/>
                <a:sym typeface="微软雅黑" panose="020B0503020204020204" pitchFamily="34" charset="-122"/>
              </a:rPr>
              <a:t>司位于江苏吴中高新区吴中东路</a:t>
            </a:r>
            <a:r>
              <a:rPr lang="en-US" altLang="zh-CN" sz="1400" dirty="0" smtClean="0">
                <a:latin typeface="宋体" panose="02010600030101010101" pitchFamily="2" charset="-122"/>
                <a:sym typeface="微软雅黑" panose="020B0503020204020204" pitchFamily="34" charset="-122"/>
              </a:rPr>
              <a:t>158</a:t>
            </a:r>
            <a:r>
              <a:rPr lang="zh-CN" altLang="en-US" sz="1400" dirty="0" smtClean="0">
                <a:latin typeface="宋体" panose="02010600030101010101" pitchFamily="2" charset="-122"/>
                <a:sym typeface="微软雅黑" panose="020B0503020204020204" pitchFamily="34" charset="-122"/>
              </a:rPr>
              <a:t>号，注册资金</a:t>
            </a:r>
            <a:r>
              <a:rPr lang="en-US" altLang="zh-CN" sz="1400" dirty="0" smtClean="0">
                <a:latin typeface="宋体" panose="02010600030101010101" pitchFamily="2" charset="-122"/>
                <a:sym typeface="微软雅黑" panose="020B0503020204020204" pitchFamily="34" charset="-122"/>
              </a:rPr>
              <a:t>500</a:t>
            </a:r>
            <a:r>
              <a:rPr lang="zh-CN" altLang="en-US" sz="1400" dirty="0" smtClean="0">
                <a:latin typeface="宋体" panose="02010600030101010101" pitchFamily="2" charset="-122"/>
                <a:sym typeface="微软雅黑" panose="020B0503020204020204" pitchFamily="34" charset="-122"/>
              </a:rPr>
              <a:t>万元，</a:t>
            </a:r>
            <a:r>
              <a:rPr lang="zh-CN" altLang="en-US" sz="1400" dirty="0">
                <a:latin typeface="宋体" panose="02010600030101010101" pitchFamily="2" charset="-122"/>
                <a:sym typeface="微软雅黑" panose="020B0503020204020204" pitchFamily="34" charset="-122"/>
              </a:rPr>
              <a:t>是一家致力于解决与改善</a:t>
            </a:r>
            <a:r>
              <a:rPr lang="zh-CN" altLang="en-US" sz="1400" dirty="0" smtClean="0">
                <a:latin typeface="宋体" panose="02010600030101010101" pitchFamily="2" charset="-122"/>
                <a:sym typeface="微软雅黑" panose="020B0503020204020204" pitchFamily="34" charset="-122"/>
              </a:rPr>
              <a:t>工业</a:t>
            </a:r>
            <a:r>
              <a:rPr lang="zh-CN" altLang="en-US" sz="1400" dirty="0">
                <a:latin typeface="宋体" panose="02010600030101010101" pitchFamily="2" charset="-122"/>
                <a:sym typeface="微软雅黑" panose="020B0503020204020204" pitchFamily="34" charset="-122"/>
              </a:rPr>
              <a:t>厂房、民用建筑、公共建筑等领域整体系统方案的工程承包商。主要从事机电安装和各类洁净室的咨询、设计、施工。专业提供项目咨询、设计、管理、二次配管配线、设备采购、建造安装、系统调试、维修维护等一系列专业化的服务。以先进技术与管理思想，采取现代企业运行模式，着重于成本和工期控制，质量和环保的提高。以“开拓创新、追求卓越、客户为本、以质取胜 ”为企业宗旨，踏踏实实为每一位客户提供优质的服务。</a:t>
            </a:r>
            <a:endParaRPr lang="zh-CN" altLang="en-US" sz="1400" dirty="0">
              <a:latin typeface="宋体" panose="02010600030101010101" pitchFamily="2" charset="-122"/>
              <a:sym typeface="微软雅黑" panose="020B0503020204020204" pitchFamily="34" charset="-122"/>
            </a:endParaRPr>
          </a:p>
          <a:p>
            <a:pPr defTabSz="685800">
              <a:lnSpc>
                <a:spcPct val="140000"/>
              </a:lnSpc>
              <a:spcAft>
                <a:spcPts val="900"/>
              </a:spcAft>
            </a:pPr>
            <a:r>
              <a:rPr lang="zh-CN" altLang="en-US" sz="1400" dirty="0">
                <a:latin typeface="宋体" panose="02010600030101010101" pitchFamily="2" charset="-122"/>
                <a:sym typeface="微软雅黑" panose="020B0503020204020204" pitchFamily="34" charset="-122"/>
              </a:rPr>
              <a:t>    公司本着对客户高度负责精益求精的态度，始终坚持科学性与经济性并举的原则，与广大客户一起共同发展，共创美好未来！  </a:t>
            </a:r>
            <a:endParaRPr lang="zh-CN" altLang="en-US" sz="1400" dirty="0">
              <a:latin typeface="宋体" panose="0201060003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0" y="5083175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 bwMode="auto">
          <a:xfrm>
            <a:off x="6732588" y="2284413"/>
            <a:ext cx="2411412" cy="1152525"/>
            <a:chOff x="971550" y="2259631"/>
            <a:chExt cx="7010400" cy="2544408"/>
          </a:xfrm>
        </p:grpSpPr>
        <p:sp>
          <p:nvSpPr>
            <p:cNvPr id="15369" name="MH_Other_1"/>
            <p:cNvSpPr/>
            <p:nvPr>
              <p:custDataLst>
                <p:tags r:id="rId1"/>
              </p:custDataLst>
            </p:nvPr>
          </p:nvSpPr>
          <p:spPr bwMode="auto">
            <a:xfrm>
              <a:off x="1181183" y="2456126"/>
              <a:ext cx="6664325" cy="2347913"/>
            </a:xfrm>
            <a:custGeom>
              <a:avLst/>
              <a:gdLst>
                <a:gd name="T0" fmla="*/ 96570 w 7705725"/>
                <a:gd name="T1" fmla="*/ 4732 h 3619500"/>
                <a:gd name="T2" fmla="*/ 56735 w 7705725"/>
                <a:gd name="T3" fmla="*/ 0 h 3619500"/>
                <a:gd name="T4" fmla="*/ 27764 w 7705725"/>
                <a:gd name="T5" fmla="*/ 35277 h 3619500"/>
                <a:gd name="T6" fmla="*/ 0 w 7705725"/>
                <a:gd name="T7" fmla="*/ 52772 h 3619500"/>
                <a:gd name="T8" fmla="*/ 109245 w 7705725"/>
                <a:gd name="T9" fmla="*/ 53777 h 3619500"/>
                <a:gd name="T10" fmla="*/ 240822 w 7705725"/>
                <a:gd name="T11" fmla="*/ 50191 h 3619500"/>
                <a:gd name="T12" fmla="*/ 377228 w 7705725"/>
                <a:gd name="T13" fmla="*/ 54493 h 3619500"/>
                <a:gd name="T14" fmla="*/ 488283 w 7705725"/>
                <a:gd name="T15" fmla="*/ 52056 h 3619500"/>
                <a:gd name="T16" fmla="*/ 396542 w 7705725"/>
                <a:gd name="T17" fmla="*/ 13910 h 3619500"/>
                <a:gd name="T18" fmla="*/ 95967 w 7705725"/>
                <a:gd name="T19" fmla="*/ 5020 h 36195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7705725"/>
                <a:gd name="T31" fmla="*/ 0 h 3619500"/>
                <a:gd name="T32" fmla="*/ 7705725 w 7705725"/>
                <a:gd name="T33" fmla="*/ 3619500 h 36195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7705725" h="3619500">
                  <a:moveTo>
                    <a:pt x="1524000" y="314325"/>
                  </a:moveTo>
                  <a:lnTo>
                    <a:pt x="895350" y="0"/>
                  </a:lnTo>
                  <a:lnTo>
                    <a:pt x="438150" y="2343150"/>
                  </a:lnTo>
                  <a:lnTo>
                    <a:pt x="0" y="3505200"/>
                  </a:lnTo>
                  <a:lnTo>
                    <a:pt x="1724025" y="3571875"/>
                  </a:lnTo>
                  <a:lnTo>
                    <a:pt x="3800475" y="3333750"/>
                  </a:lnTo>
                  <a:lnTo>
                    <a:pt x="5953125" y="3619500"/>
                  </a:lnTo>
                  <a:lnTo>
                    <a:pt x="7705725" y="3457575"/>
                  </a:lnTo>
                  <a:lnTo>
                    <a:pt x="6257925" y="923925"/>
                  </a:lnTo>
                  <a:lnTo>
                    <a:pt x="1514475" y="333375"/>
                  </a:lnTo>
                </a:path>
              </a:pathLst>
            </a:custGeom>
            <a:solidFill>
              <a:srgbClr val="D8D8D8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" name="MH_Picture_1"/>
            <p:cNvSpPr/>
            <p:nvPr>
              <p:custDataLst>
                <p:tags r:id="rId2"/>
              </p:custDataLst>
            </p:nvPr>
          </p:nvSpPr>
          <p:spPr bwMode="auto">
            <a:xfrm>
              <a:off x="971550" y="2259631"/>
              <a:ext cx="7010400" cy="2470808"/>
            </a:xfrm>
            <a:custGeom>
              <a:avLst/>
              <a:gdLst>
                <a:gd name="connsiteX0" fmla="*/ 1417312 w 8106971"/>
                <a:gd name="connsiteY0" fmla="*/ 0 h 3811296"/>
                <a:gd name="connsiteX1" fmla="*/ 2692503 w 8106971"/>
                <a:gd name="connsiteY1" fmla="*/ 392366 h 3811296"/>
                <a:gd name="connsiteX2" fmla="*/ 4025445 w 8106971"/>
                <a:gd name="connsiteY2" fmla="*/ 84251 h 3811296"/>
                <a:gd name="connsiteX3" fmla="*/ 4025412 w 8106971"/>
                <a:gd name="connsiteY3" fmla="*/ 77686 h 3811296"/>
                <a:gd name="connsiteX4" fmla="*/ 4039700 w 8106971"/>
                <a:gd name="connsiteY4" fmla="*/ 80956 h 3811296"/>
                <a:gd name="connsiteX5" fmla="*/ 4042102 w 8106971"/>
                <a:gd name="connsiteY5" fmla="*/ 80401 h 3811296"/>
                <a:gd name="connsiteX6" fmla="*/ 4042109 w 8106971"/>
                <a:gd name="connsiteY6" fmla="*/ 81507 h 3811296"/>
                <a:gd name="connsiteX7" fmla="*/ 5418551 w 8106971"/>
                <a:gd name="connsiteY7" fmla="*/ 396546 h 3811296"/>
                <a:gd name="connsiteX8" fmla="*/ 6686203 w 8106971"/>
                <a:gd name="connsiteY8" fmla="*/ 2428 h 3811296"/>
                <a:gd name="connsiteX9" fmla="*/ 8106971 w 8106971"/>
                <a:gd name="connsiteY9" fmla="*/ 3514905 h 3811296"/>
                <a:gd name="connsiteX10" fmla="*/ 6163831 w 8106971"/>
                <a:gd name="connsiteY10" fmla="*/ 3805613 h 3811296"/>
                <a:gd name="connsiteX11" fmla="*/ 6165067 w 8106971"/>
                <a:gd name="connsiteY11" fmla="*/ 3811296 h 3811296"/>
                <a:gd name="connsiteX12" fmla="*/ 6150219 w 8106971"/>
                <a:gd name="connsiteY12" fmla="*/ 3807650 h 3811296"/>
                <a:gd name="connsiteX13" fmla="*/ 6142079 w 8106971"/>
                <a:gd name="connsiteY13" fmla="*/ 3808867 h 3811296"/>
                <a:gd name="connsiteX14" fmla="*/ 6141349 w 8106971"/>
                <a:gd name="connsiteY14" fmla="*/ 3805472 h 3811296"/>
                <a:gd name="connsiteX15" fmla="*/ 4046814 w 8106971"/>
                <a:gd name="connsiteY15" fmla="*/ 3291155 h 3811296"/>
                <a:gd name="connsiteX16" fmla="*/ 1964421 w 8106971"/>
                <a:gd name="connsiteY16" fmla="*/ 3802491 h 3811296"/>
                <a:gd name="connsiteX17" fmla="*/ 1964700 w 8106971"/>
                <a:gd name="connsiteY17" fmla="*/ 3802808 h 3811296"/>
                <a:gd name="connsiteX18" fmla="*/ 0 w 8106971"/>
                <a:gd name="connsiteY18" fmla="*/ 3514008 h 3811296"/>
                <a:gd name="connsiteX19" fmla="*/ 388622 w 8106971"/>
                <a:gd name="connsiteY19" fmla="*/ 2649948 h 3811296"/>
                <a:gd name="connsiteX20" fmla="*/ 1417312 w 8106971"/>
                <a:gd name="connsiteY20" fmla="*/ 0 h 3811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06971" h="3811296">
                  <a:moveTo>
                    <a:pt x="1417312" y="0"/>
                  </a:moveTo>
                  <a:lnTo>
                    <a:pt x="2692503" y="392366"/>
                  </a:lnTo>
                  <a:lnTo>
                    <a:pt x="4025445" y="84251"/>
                  </a:lnTo>
                  <a:cubicBezTo>
                    <a:pt x="4025434" y="82063"/>
                    <a:pt x="4025423" y="79874"/>
                    <a:pt x="4025412" y="77686"/>
                  </a:cubicBezTo>
                  <a:lnTo>
                    <a:pt x="4039700" y="80956"/>
                  </a:lnTo>
                  <a:lnTo>
                    <a:pt x="4042102" y="80401"/>
                  </a:lnTo>
                  <a:cubicBezTo>
                    <a:pt x="4042104" y="80769"/>
                    <a:pt x="4042107" y="81139"/>
                    <a:pt x="4042109" y="81507"/>
                  </a:cubicBezTo>
                  <a:lnTo>
                    <a:pt x="5418551" y="396546"/>
                  </a:lnTo>
                  <a:lnTo>
                    <a:pt x="6686203" y="2428"/>
                  </a:lnTo>
                  <a:cubicBezTo>
                    <a:pt x="7190651" y="1142395"/>
                    <a:pt x="7540806" y="2297792"/>
                    <a:pt x="8106971" y="3514905"/>
                  </a:cubicBezTo>
                  <a:lnTo>
                    <a:pt x="6163831" y="3805613"/>
                  </a:lnTo>
                  <a:lnTo>
                    <a:pt x="6165067" y="3811296"/>
                  </a:lnTo>
                  <a:lnTo>
                    <a:pt x="6150219" y="3807650"/>
                  </a:lnTo>
                  <a:lnTo>
                    <a:pt x="6142079" y="3808867"/>
                  </a:lnTo>
                  <a:lnTo>
                    <a:pt x="6141349" y="3805472"/>
                  </a:lnTo>
                  <a:lnTo>
                    <a:pt x="4046814" y="3291155"/>
                  </a:lnTo>
                  <a:lnTo>
                    <a:pt x="1964421" y="3802491"/>
                  </a:lnTo>
                  <a:lnTo>
                    <a:pt x="1964700" y="3802808"/>
                  </a:lnTo>
                  <a:lnTo>
                    <a:pt x="0" y="3514008"/>
                  </a:lnTo>
                  <a:lnTo>
                    <a:pt x="388622" y="2649948"/>
                  </a:lnTo>
                  <a:cubicBezTo>
                    <a:pt x="761895" y="1783990"/>
                    <a:pt x="1085264" y="926711"/>
                    <a:pt x="1417312" y="0"/>
                  </a:cubicBezTo>
                  <a:close/>
                </a:path>
              </a:pathLst>
            </a:custGeom>
            <a:blipFill dpi="0" rotWithShape="1">
              <a:blip r:embed="rId3" cstate="print"/>
              <a:srcRect/>
              <a:stretch>
                <a:fillRect/>
              </a:stretch>
            </a:blipFill>
            <a:ln w="25400">
              <a:solidFill>
                <a:srgbClr val="FFFFFF"/>
              </a:solidFill>
            </a:ln>
            <a:effectLst>
              <a:outerShdw blurRad="101600" algn="ctr" rotWithShape="0">
                <a:prstClr val="black">
                  <a:alpha val="14000"/>
                </a:prst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5371" name="MH_Other_3"/>
            <p:cNvSpPr/>
            <p:nvPr>
              <p:custDataLst>
                <p:tags r:id="rId4"/>
              </p:custDataLst>
            </p:nvPr>
          </p:nvSpPr>
          <p:spPr bwMode="auto">
            <a:xfrm>
              <a:off x="2674938" y="2320354"/>
              <a:ext cx="1801812" cy="2395538"/>
            </a:xfrm>
            <a:custGeom>
              <a:avLst/>
              <a:gdLst>
                <a:gd name="T0" fmla="*/ 1047 w 2571922"/>
                <a:gd name="T1" fmla="*/ 76 h 4641248"/>
                <a:gd name="T2" fmla="*/ 2962 w 2571922"/>
                <a:gd name="T3" fmla="*/ 0 h 4641248"/>
                <a:gd name="T4" fmla="*/ 2977 w 2571922"/>
                <a:gd name="T5" fmla="*/ 782 h 4641248"/>
                <a:gd name="T6" fmla="*/ 0 w 2571922"/>
                <a:gd name="T7" fmla="*/ 909 h 4641248"/>
                <a:gd name="T8" fmla="*/ 1047 w 2571922"/>
                <a:gd name="T9" fmla="*/ 76 h 46412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71922"/>
                <a:gd name="T16" fmla="*/ 0 h 4641248"/>
                <a:gd name="T17" fmla="*/ 2571922 w 2571922"/>
                <a:gd name="T18" fmla="*/ 4641248 h 464124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71922" h="4641248">
                  <a:moveTo>
                    <a:pt x="904829" y="386505"/>
                  </a:moveTo>
                  <a:lnTo>
                    <a:pt x="2559061" y="0"/>
                  </a:lnTo>
                  <a:lnTo>
                    <a:pt x="2571922" y="3994445"/>
                  </a:lnTo>
                  <a:lnTo>
                    <a:pt x="0" y="4641248"/>
                  </a:lnTo>
                  <a:lnTo>
                    <a:pt x="904829" y="38650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5372" name="MH_Other_2"/>
            <p:cNvSpPr/>
            <p:nvPr>
              <p:custDataLst>
                <p:tags r:id="rId5"/>
              </p:custDataLst>
            </p:nvPr>
          </p:nvSpPr>
          <p:spPr bwMode="auto">
            <a:xfrm flipH="1">
              <a:off x="5662613" y="2269159"/>
              <a:ext cx="2303462" cy="2450306"/>
            </a:xfrm>
            <a:custGeom>
              <a:avLst/>
              <a:gdLst>
                <a:gd name="T0" fmla="*/ 1997 w 3288888"/>
                <a:gd name="T1" fmla="*/ 0 h 4676588"/>
                <a:gd name="T2" fmla="*/ 3788 w 3288888"/>
                <a:gd name="T3" fmla="*/ 126 h 4676588"/>
                <a:gd name="T4" fmla="*/ 2746 w 3288888"/>
                <a:gd name="T5" fmla="*/ 1218 h 4676588"/>
                <a:gd name="T6" fmla="*/ 0 w 3288888"/>
                <a:gd name="T7" fmla="*/ 1124 h 4676588"/>
                <a:gd name="T8" fmla="*/ 1997 w 3288888"/>
                <a:gd name="T9" fmla="*/ 0 h 46765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8888"/>
                <a:gd name="T16" fmla="*/ 0 h 4676588"/>
                <a:gd name="T17" fmla="*/ 3288888 w 3288888"/>
                <a:gd name="T18" fmla="*/ 4676588 h 46765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8888" h="4676588">
                  <a:moveTo>
                    <a:pt x="1733576" y="0"/>
                  </a:moveTo>
                  <a:lnTo>
                    <a:pt x="3288888" y="484664"/>
                  </a:lnTo>
                  <a:lnTo>
                    <a:pt x="2384802" y="4676588"/>
                  </a:lnTo>
                  <a:lnTo>
                    <a:pt x="0" y="4316625"/>
                  </a:lnTo>
                  <a:cubicBezTo>
                    <a:pt x="619998" y="2936705"/>
                    <a:pt x="1137098" y="1415293"/>
                    <a:pt x="1733576" y="0"/>
                  </a:cubicBez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15368" name="Rectangle 5"/>
          <p:cNvSpPr>
            <a:spLocks noChangeArrowheads="1"/>
          </p:cNvSpPr>
          <p:nvPr/>
        </p:nvSpPr>
        <p:spPr bwMode="auto">
          <a:xfrm>
            <a:off x="-17463" y="627063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22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72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720"/>
                            </p:stCondLst>
                            <p:childTnLst>
                              <p:par>
                                <p:cTn id="2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2" grpId="0" animBg="1"/>
      <p:bldP spid="85" grpId="0"/>
      <p:bldP spid="92" grpId="0" animBg="1"/>
      <p:bldP spid="93" grpId="0" animBg="1"/>
      <p:bldP spid="153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MH_PageTitle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900113" y="123825"/>
            <a:ext cx="5543550" cy="330200"/>
          </a:xfrm>
        </p:spPr>
        <p:txBody>
          <a:bodyPr lIns="68580" tIns="34290" rIns="68580" bIns="34290"/>
          <a:lstStyle/>
          <a:p>
            <a:pPr algn="l" eaLnBrk="1" hangingPunct="1"/>
            <a:r>
              <a:rPr lang="zh-CN" altLang="en-US" sz="2000" b="1" dirty="0" smtClean="0">
                <a:latin typeface="+mj-ea"/>
                <a:sym typeface="黑体" panose="02010609060101010101" pitchFamily="49" charset="-122"/>
              </a:rPr>
              <a:t>建筑智能化（</a:t>
            </a:r>
            <a:r>
              <a:rPr lang="en-US" altLang="en-US" sz="2000" b="1" dirty="0" smtClean="0">
                <a:latin typeface="+mj-ea"/>
                <a:sym typeface="黑体" panose="02010609060101010101" pitchFamily="49" charset="-122"/>
              </a:rPr>
              <a:t>Intelligent building</a:t>
            </a:r>
            <a:r>
              <a:rPr lang="en-US" altLang="zh-CN" sz="2000" b="1" dirty="0" smtClean="0">
                <a:latin typeface="+mj-ea"/>
                <a:sym typeface="黑体" panose="02010609060101010101" pitchFamily="49" charset="-122"/>
              </a:rPr>
              <a:t>）</a:t>
            </a:r>
            <a:endParaRPr lang="zh-CN" altLang="en-US" sz="2000" b="1" dirty="0" smtClean="0">
              <a:latin typeface="+mj-ea"/>
              <a:sym typeface="黑体" panose="02010609060101010101" pitchFamily="49" charset="-122"/>
            </a:endParaRPr>
          </a:p>
        </p:txBody>
      </p:sp>
      <p:sp>
        <p:nvSpPr>
          <p:cNvPr id="3087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48038" y="1563688"/>
            <a:ext cx="4464050" cy="1368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b"/>
          <a:lstStyle/>
          <a:p>
            <a:endParaRPr lang="zh-CN" altLang="en-US" sz="1600" b="1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Rectangle 4"/>
          <p:cNvSpPr txBox="1">
            <a:spLocks noChangeArrowheads="1"/>
          </p:cNvSpPr>
          <p:nvPr/>
        </p:nvSpPr>
        <p:spPr bwMode="auto">
          <a:xfrm>
            <a:off x="-6350" y="5326063"/>
            <a:ext cx="9150350" cy="2714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51408" tIns="25704" rIns="51408" bIns="25704" anchor="ctr"/>
          <a:lstStyle/>
          <a:p>
            <a:endParaRPr lang="zh-CN" altLang="zh-CN" sz="2000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276" name="Rectangle 5"/>
          <p:cNvSpPr>
            <a:spLocks noChangeArrowheads="1"/>
          </p:cNvSpPr>
          <p:nvPr/>
        </p:nvSpPr>
        <p:spPr bwMode="auto">
          <a:xfrm>
            <a:off x="-17463" y="627063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0" y="5083175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97288" name="文本框 17"/>
          <p:cNvSpPr txBox="1">
            <a:spLocks noChangeArrowheads="1"/>
          </p:cNvSpPr>
          <p:nvPr/>
        </p:nvSpPr>
        <p:spPr bwMode="auto">
          <a:xfrm>
            <a:off x="179388" y="4443413"/>
            <a:ext cx="8785225" cy="28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77" tIns="34289" rIns="68577" bIns="34289">
            <a:spAutoFit/>
          </a:bodyPr>
          <a:lstStyle/>
          <a:p>
            <a:pPr algn="ctr" defTabSz="685800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建筑智能化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279" name="Picture 11" descr="tim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713" y="915988"/>
            <a:ext cx="5684837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4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7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7" grpId="0"/>
      <p:bldP spid="23" grpId="0"/>
      <p:bldP spid="9728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6" name="Rectangle 5"/>
          <p:cNvSpPr>
            <a:spLocks noChangeArrowheads="1"/>
          </p:cNvSpPr>
          <p:nvPr/>
        </p:nvSpPr>
        <p:spPr bwMode="auto">
          <a:xfrm>
            <a:off x="-17463" y="627063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5785" y="137795"/>
            <a:ext cx="40297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/>
            <a:r>
              <a:rPr lang="en-US" altLang="zh-CN" sz="2000" b="1" dirty="0" smtClean="0">
                <a:latin typeface="+mj-ea"/>
                <a:ea typeface="+mj-ea"/>
                <a:sym typeface="黑体" panose="02010609060101010101" pitchFamily="49" charset="-122"/>
              </a:rPr>
              <a:t>  </a:t>
            </a:r>
            <a:r>
              <a:rPr lang="zh-CN" altLang="en-US" sz="2000" b="1" dirty="0" smtClean="0">
                <a:latin typeface="+mj-ea"/>
                <a:ea typeface="+mj-ea"/>
                <a:sym typeface="黑体" panose="02010609060101010101" pitchFamily="49" charset="-122"/>
              </a:rPr>
              <a:t>建筑材料（</a:t>
            </a:r>
            <a:r>
              <a:rPr lang="en-US" altLang="en-US" sz="2000" b="1" dirty="0" smtClean="0">
                <a:latin typeface="+mj-ea"/>
                <a:ea typeface="+mj-ea"/>
                <a:sym typeface="黑体" panose="02010609060101010101" pitchFamily="49" charset="-122"/>
              </a:rPr>
              <a:t>Building material</a:t>
            </a:r>
            <a:r>
              <a:rPr lang="en-US" altLang="zh-CN" sz="2000" b="1" dirty="0" smtClean="0">
                <a:latin typeface="+mj-ea"/>
                <a:ea typeface="+mj-ea"/>
                <a:sym typeface="黑体" panose="02010609060101010101" pitchFamily="49" charset="-122"/>
              </a:rPr>
              <a:t>）</a:t>
            </a:r>
            <a:endParaRPr lang="zh-CN" altLang="en-US" sz="2000" b="1">
              <a:latin typeface="+mj-ea"/>
              <a:ea typeface="+mj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241935" y="1193800"/>
            <a:ext cx="8631555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减振保温垫板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6mm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8mm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11mm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                    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浮筑楼板减振垫（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5mm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6mm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8mm</a:t>
            </a:r>
            <a:r>
              <a:rPr lang="zh-CN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11mm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265" y="1652905"/>
            <a:ext cx="1969135" cy="2654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715" y="1653540"/>
            <a:ext cx="1873250" cy="26536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190" y="1652905"/>
            <a:ext cx="1840230" cy="26543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995" y="1652270"/>
            <a:ext cx="1981835" cy="265557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95536" y="0"/>
            <a:ext cx="8229600" cy="857250"/>
          </a:xfrm>
        </p:spPr>
        <p:txBody>
          <a:bodyPr/>
          <a:lstStyle/>
          <a:p>
            <a:pPr algn="l"/>
            <a:r>
              <a:rPr lang="zh-CN" altLang="en-US" sz="2000" b="1" dirty="0" smtClean="0">
                <a:latin typeface="+mj-ea"/>
              </a:rPr>
              <a:t>我们的客户（</a:t>
            </a:r>
            <a:r>
              <a:rPr lang="en-US" altLang="zh-CN" sz="2000" b="1" dirty="0" smtClean="0">
                <a:latin typeface="+mj-ea"/>
              </a:rPr>
              <a:t>Our customers</a:t>
            </a:r>
            <a:r>
              <a:rPr lang="zh-CN" altLang="en-US" sz="2000" b="1" dirty="0" smtClean="0">
                <a:latin typeface="+mj-ea"/>
              </a:rPr>
              <a:t>）</a:t>
            </a:r>
            <a:endParaRPr lang="zh-CN" altLang="en-US" sz="2000" b="1" dirty="0">
              <a:latin typeface="+mj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403648" y="915566"/>
            <a:ext cx="1512168" cy="549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915566"/>
            <a:ext cx="2016224" cy="500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915566"/>
            <a:ext cx="2592288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1707654"/>
            <a:ext cx="1656184" cy="459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1880" y="1707654"/>
            <a:ext cx="1944215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8144" y="1563638"/>
            <a:ext cx="2040632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03648" y="2355726"/>
            <a:ext cx="1656184" cy="45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63888" y="2355726"/>
            <a:ext cx="1656184" cy="469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52120" y="2355726"/>
            <a:ext cx="2131318" cy="411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68144" y="3003798"/>
            <a:ext cx="1800200" cy="542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707904" y="3003798"/>
            <a:ext cx="1914525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331640" y="3003798"/>
            <a:ext cx="2088232" cy="57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796136" y="3723878"/>
            <a:ext cx="208823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331640" y="3723878"/>
            <a:ext cx="161925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275856" y="3651870"/>
            <a:ext cx="2022123" cy="594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292090" y="2355850"/>
            <a:ext cx="237617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771550"/>
            <a:ext cx="1944216" cy="616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2" y="843558"/>
            <a:ext cx="1944216" cy="50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843558"/>
            <a:ext cx="2016224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03648" y="1563638"/>
            <a:ext cx="1296144" cy="55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59832" y="1491630"/>
            <a:ext cx="1296144" cy="585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16016" y="1563638"/>
            <a:ext cx="1368152" cy="550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31595" y="2355850"/>
            <a:ext cx="2088515" cy="332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16216" y="1491630"/>
            <a:ext cx="1152128" cy="54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15616" y="3435846"/>
            <a:ext cx="136815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31595" y="2931795"/>
            <a:ext cx="1551305" cy="443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02305" y="2912745"/>
            <a:ext cx="1011555" cy="516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467225" y="2969895"/>
            <a:ext cx="1517015" cy="459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627784" y="3579862"/>
            <a:ext cx="2664296" cy="450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364088" y="3651870"/>
            <a:ext cx="2304256" cy="35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84570" y="2912745"/>
            <a:ext cx="1743075" cy="552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96640" y="2270125"/>
            <a:ext cx="1590675" cy="47625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标题 1"/>
          <p:cNvSpPr>
            <a:spLocks noGrp="1"/>
          </p:cNvSpPr>
          <p:nvPr>
            <p:ph type="title" idx="4294967295"/>
          </p:nvPr>
        </p:nvSpPr>
        <p:spPr>
          <a:xfrm>
            <a:off x="900113" y="268288"/>
            <a:ext cx="5897562" cy="330200"/>
          </a:xfrm>
        </p:spPr>
        <p:txBody>
          <a:bodyPr lIns="68580" tIns="34290" rIns="68580" bIns="34290"/>
          <a:lstStyle/>
          <a:p>
            <a:pPr algn="l" eaLnBrk="1" hangingPunct="1"/>
            <a:r>
              <a:rPr lang="zh-CN" altLang="en-US" sz="2000" b="1" dirty="0" smtClean="0">
                <a:latin typeface="宋体" panose="02010600030101010101" pitchFamily="2" charset="-122"/>
              </a:rPr>
              <a:t>联系我们 </a:t>
            </a:r>
            <a:r>
              <a:rPr lang="en-US" altLang="zh-CN" sz="2000" b="1" dirty="0" smtClean="0">
                <a:latin typeface="宋体" panose="02010600030101010101" pitchFamily="2" charset="-122"/>
              </a:rPr>
              <a:t>(Contact Us)</a:t>
            </a:r>
            <a:endParaRPr lang="zh-CN" altLang="en-US" dirty="0" smtClean="0"/>
          </a:p>
        </p:txBody>
      </p:sp>
      <p:sp>
        <p:nvSpPr>
          <p:cNvPr id="4" name="矩形 3"/>
          <p:cNvSpPr/>
          <p:nvPr/>
        </p:nvSpPr>
        <p:spPr>
          <a:xfrm>
            <a:off x="1036638" y="1338263"/>
            <a:ext cx="2592387" cy="2592387"/>
          </a:xfrm>
          <a:prstGeom prst="rect">
            <a:avLst/>
          </a:prstGeom>
          <a:blipFill>
            <a:blip r:embed="rId1" cstate="screen"/>
            <a:stretch>
              <a:fillRect/>
            </a:stretch>
          </a:blipFill>
          <a:ln w="28575">
            <a:noFill/>
          </a:ln>
          <a:effectLst>
            <a:outerShdw blurRad="330200" dist="1397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36638" y="4217988"/>
            <a:ext cx="2592387" cy="3667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b="1">
                <a:solidFill>
                  <a:schemeClr val="accent1"/>
                </a:solidFill>
                <a:ea typeface="微软雅黑" panose="020B0503020204020204" pitchFamily="34" charset="-122"/>
              </a:rPr>
              <a:t>二维码</a:t>
            </a:r>
            <a:endParaRPr lang="zh-CN" altLang="en-US" b="1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00946" y="3071869"/>
            <a:ext cx="4248473" cy="756000"/>
          </a:xfrm>
          <a:prstGeom prst="rect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  <a:gs pos="0">
                <a:schemeClr val="bg1">
                  <a:lumMod val="95000"/>
                </a:schemeClr>
              </a:gs>
            </a:gsLst>
            <a:lin ang="18900000" scaled="0"/>
            <a:tileRect/>
          </a:gradFill>
          <a:ln w="285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8100000" scaled="0"/>
            </a:gradFill>
          </a:ln>
          <a:effectLst>
            <a:outerShdw blurRad="88900" dist="635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费</a:t>
            </a:r>
            <a:r>
              <a:rPr lang="zh-CN" altLang="en-US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经理 </a:t>
            </a:r>
            <a:r>
              <a:rPr lang="en-US" altLang="zh-CN" sz="16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13812919789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140200" y="3292475"/>
            <a:ext cx="1190625" cy="3381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联系</a:t>
            </a:r>
            <a:r>
              <a:rPr lang="zh-CN" altLang="en-US" sz="1600" b="1" dirty="0" smtClean="0">
                <a:solidFill>
                  <a:schemeClr val="accent1"/>
                </a:solidFill>
                <a:ea typeface="微软雅黑" panose="020B0503020204020204" pitchFamily="34" charset="-122"/>
              </a:rPr>
              <a:t>人：   </a:t>
            </a:r>
            <a:endParaRPr lang="zh-CN" altLang="en-US" sz="1600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TextBox 30"/>
          <p:cNvSpPr txBox="1">
            <a:spLocks noChangeArrowheads="1"/>
          </p:cNvSpPr>
          <p:nvPr/>
        </p:nvSpPr>
        <p:spPr bwMode="auto">
          <a:xfrm>
            <a:off x="3997325" y="1479550"/>
            <a:ext cx="4391025" cy="12350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135399" tIns="67706" rIns="135399" bIns="67706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b="1" dirty="0">
                <a:solidFill>
                  <a:srgbClr val="404040"/>
                </a:solidFill>
                <a:ea typeface="微软雅黑" panose="020B0503020204020204" pitchFamily="34" charset="-122"/>
                <a:sym typeface="+mn-lt"/>
              </a:rPr>
              <a:t>地址：江苏省苏州市吴中区吴中东路</a:t>
            </a:r>
            <a:r>
              <a:rPr lang="en-US" altLang="zh-CN" sz="1200" b="1" dirty="0">
                <a:solidFill>
                  <a:srgbClr val="404040"/>
                </a:solidFill>
                <a:ea typeface="微软雅黑" panose="020B0503020204020204" pitchFamily="34" charset="-122"/>
                <a:sym typeface="+mn-lt"/>
              </a:rPr>
              <a:t>158</a:t>
            </a:r>
            <a:r>
              <a:rPr lang="zh-CN" altLang="en-US" sz="1200" b="1" dirty="0">
                <a:solidFill>
                  <a:srgbClr val="404040"/>
                </a:solidFill>
                <a:ea typeface="微软雅黑" panose="020B0503020204020204" pitchFamily="34" charset="-122"/>
                <a:sym typeface="+mn-lt"/>
              </a:rPr>
              <a:t>号利通大厦</a:t>
            </a:r>
            <a:r>
              <a:rPr lang="en-US" altLang="zh-CN" sz="1200" b="1" dirty="0">
                <a:solidFill>
                  <a:srgbClr val="404040"/>
                </a:solidFill>
                <a:ea typeface="微软雅黑" panose="020B0503020204020204" pitchFamily="34" charset="-122"/>
                <a:sym typeface="+mn-lt"/>
              </a:rPr>
              <a:t>1208</a:t>
            </a:r>
            <a:r>
              <a:rPr lang="zh-CN" altLang="en-US" sz="1200" b="1" dirty="0">
                <a:solidFill>
                  <a:srgbClr val="404040"/>
                </a:solidFill>
                <a:ea typeface="微软雅黑" panose="020B0503020204020204" pitchFamily="34" charset="-122"/>
                <a:sym typeface="+mn-lt"/>
              </a:rPr>
              <a:t>室</a:t>
            </a:r>
            <a:endParaRPr lang="zh-CN" altLang="en-US" sz="1200" b="1" dirty="0">
              <a:solidFill>
                <a:srgbClr val="404040"/>
              </a:solidFill>
              <a:ea typeface="微软雅黑" panose="020B0503020204020204" pitchFamily="34" charset="-122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b="1" dirty="0" err="1">
                <a:solidFill>
                  <a:srgbClr val="404040"/>
                </a:solidFill>
                <a:ea typeface="微软雅黑" panose="020B0503020204020204" pitchFamily="34" charset="-122"/>
                <a:sym typeface="+mn-lt"/>
              </a:rPr>
              <a:t>ADD:</a:t>
            </a:r>
            <a:r>
              <a:rPr lang="en-US" altLang="zh-CN" sz="1200" b="1" dirty="0" err="1">
                <a:sym typeface="+mn-lt"/>
              </a:rPr>
              <a:t>Wuzhong</a:t>
            </a:r>
            <a:r>
              <a:rPr lang="en-US" altLang="zh-CN" sz="1200" b="1" dirty="0">
                <a:sym typeface="+mn-lt"/>
              </a:rPr>
              <a:t> district </a:t>
            </a:r>
            <a:r>
              <a:rPr lang="en-US" altLang="zh-CN" sz="1200" b="1" dirty="0" err="1">
                <a:sym typeface="+mn-lt"/>
              </a:rPr>
              <a:t>suzhou</a:t>
            </a:r>
            <a:r>
              <a:rPr lang="en-US" altLang="zh-CN" sz="1200" b="1" dirty="0">
                <a:sym typeface="+mn-lt"/>
              </a:rPr>
              <a:t> city, </a:t>
            </a:r>
            <a:r>
              <a:rPr lang="en-US" altLang="zh-CN" sz="1200" b="1" dirty="0" err="1">
                <a:sym typeface="+mn-lt"/>
              </a:rPr>
              <a:t>jiangsu</a:t>
            </a:r>
            <a:r>
              <a:rPr lang="en-US" altLang="zh-CN" sz="1200" b="1" dirty="0">
                <a:sym typeface="+mn-lt"/>
              </a:rPr>
              <a:t> province</a:t>
            </a:r>
            <a:r>
              <a:rPr lang="zh-CN" altLang="en-US" sz="1200" b="1" dirty="0">
                <a:sym typeface="+mn-lt"/>
              </a:rPr>
              <a:t>， </a:t>
            </a:r>
            <a:r>
              <a:rPr lang="en-US" altLang="zh-CN" sz="1200" b="1" dirty="0" err="1">
                <a:sym typeface="+mn-lt"/>
              </a:rPr>
              <a:t>Wuzhong</a:t>
            </a:r>
            <a:r>
              <a:rPr lang="en-US" altLang="zh-CN" sz="1200" b="1" dirty="0">
                <a:sym typeface="+mn-lt"/>
              </a:rPr>
              <a:t> road no. 158</a:t>
            </a:r>
            <a:r>
              <a:rPr lang="zh-CN" altLang="en-US" sz="1200" b="1" dirty="0">
                <a:sym typeface="+mn-lt"/>
              </a:rPr>
              <a:t>，</a:t>
            </a:r>
            <a:r>
              <a:rPr lang="en-US" altLang="zh-CN" sz="1200" b="1" dirty="0" err="1">
                <a:sym typeface="+mn-lt"/>
              </a:rPr>
              <a:t>Litong</a:t>
            </a:r>
            <a:r>
              <a:rPr lang="en-US" altLang="zh-CN" sz="1200" b="1" dirty="0">
                <a:sym typeface="+mn-lt"/>
              </a:rPr>
              <a:t> building, room 1208</a:t>
            </a:r>
            <a:endParaRPr lang="en-US" altLang="zh-CN" sz="1200" b="1" dirty="0"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b="1" dirty="0" smtClean="0">
                <a:solidFill>
                  <a:srgbClr val="404040"/>
                </a:solidFill>
                <a:ea typeface="微软雅黑" panose="020B0503020204020204" pitchFamily="34" charset="-122"/>
                <a:sym typeface="+mn-lt"/>
              </a:rPr>
              <a:t>TEL:0512-68560598 </a:t>
            </a:r>
            <a:endParaRPr lang="en-US" altLang="zh-CN" sz="1200" b="1" dirty="0">
              <a:solidFill>
                <a:srgbClr val="404040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56330" name="Rectangle 5"/>
          <p:cNvSpPr>
            <a:spLocks noChangeArrowheads="1"/>
          </p:cNvSpPr>
          <p:nvPr/>
        </p:nvSpPr>
        <p:spPr bwMode="auto">
          <a:xfrm>
            <a:off x="-17463" y="627063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56331" name="Rectangle 5"/>
          <p:cNvSpPr>
            <a:spLocks noChangeArrowheads="1"/>
          </p:cNvSpPr>
          <p:nvPr/>
        </p:nvSpPr>
        <p:spPr bwMode="auto">
          <a:xfrm>
            <a:off x="0" y="5083175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563638"/>
            <a:ext cx="216024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475"/>
                            </p:stCondLst>
                            <p:childTnLst>
                              <p:par>
                                <p:cTn id="2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475"/>
                            </p:stCondLst>
                            <p:childTnLst>
                              <p:par>
                                <p:cTn id="30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2" descr="c:\users\administrator\appdata\roaming\360se6\User Data\temp\9885883_125012161000_2.jpg"/>
          <p:cNvPicPr>
            <a:picLocks noChangeAspect="1" noChangeArrowheads="1"/>
          </p:cNvPicPr>
          <p:nvPr/>
        </p:nvPicPr>
        <p:blipFill>
          <a:blip r:embed="rId1" cstate="print"/>
          <a:srcRect t="4451" r="9711" b="19511"/>
          <a:stretch>
            <a:fillRect/>
          </a:stretch>
        </p:blipFill>
        <p:spPr bwMode="auto">
          <a:xfrm>
            <a:off x="-12700" y="0"/>
            <a:ext cx="91567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 2"/>
          <p:cNvSpPr/>
          <p:nvPr/>
        </p:nvSpPr>
        <p:spPr>
          <a:xfrm>
            <a:off x="2627784" y="1203598"/>
            <a:ext cx="3662362" cy="628650"/>
          </a:xfrm>
          <a:prstGeom prst="roundRect">
            <a:avLst>
              <a:gd name="adj" fmla="val 0"/>
            </a:avLst>
          </a:prstGeom>
          <a:noFill/>
          <a:ln w="28575" cap="flat" cmpd="sng" algn="ctr">
            <a:noFill/>
            <a:prstDash val="solid"/>
            <a:miter lim="800000"/>
          </a:ln>
          <a:effectLst/>
        </p:spPr>
        <p:txBody>
          <a:bodyPr lIns="68580" tIns="34290" rIns="68580" bIns="3429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500" kern="0" dirty="0">
                <a:solidFill>
                  <a:srgbClr val="FF0000"/>
                </a:solidFill>
                <a:latin typeface="Adobe Gothic Std B" pitchFamily="34" charset="-128"/>
                <a:ea typeface="Adobe Gothic Std B" pitchFamily="34" charset="-128"/>
                <a:cs typeface="Open Sans Light" panose="020B0306030504020204" pitchFamily="34" charset="0"/>
              </a:rPr>
              <a:t>THANK YOU</a:t>
            </a:r>
            <a:endParaRPr lang="zh-CN" altLang="en-US" sz="4500" kern="0" dirty="0">
              <a:solidFill>
                <a:srgbClr val="FF0000"/>
              </a:solidFill>
              <a:latin typeface="Adobe Gothic Std B" pitchFamily="34" charset="-128"/>
              <a:ea typeface="微软雅黑" panose="020B0503020204020204" pitchFamily="34" charset="-122"/>
              <a:cs typeface="Open Sans Light" panose="020B0306030504020204" pitchFamily="34" charset="0"/>
            </a:endParaRPr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直接连接符 263"/>
          <p:cNvCxnSpPr/>
          <p:nvPr/>
        </p:nvCxnSpPr>
        <p:spPr>
          <a:xfrm>
            <a:off x="1978025" y="2282825"/>
            <a:ext cx="0" cy="7207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接连接符 266"/>
          <p:cNvCxnSpPr/>
          <p:nvPr/>
        </p:nvCxnSpPr>
        <p:spPr>
          <a:xfrm>
            <a:off x="7342188" y="2309813"/>
            <a:ext cx="0" cy="61277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直接连接符 262"/>
          <p:cNvCxnSpPr/>
          <p:nvPr/>
        </p:nvCxnSpPr>
        <p:spPr>
          <a:xfrm>
            <a:off x="4570413" y="1490663"/>
            <a:ext cx="0" cy="143986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0" name="标题 1"/>
          <p:cNvSpPr>
            <a:spLocks noGrp="1"/>
          </p:cNvSpPr>
          <p:nvPr>
            <p:ph type="title" idx="4294967295"/>
          </p:nvPr>
        </p:nvSpPr>
        <p:spPr>
          <a:xfrm>
            <a:off x="900113" y="123825"/>
            <a:ext cx="5897562" cy="330200"/>
          </a:xfrm>
        </p:spPr>
        <p:txBody>
          <a:bodyPr lIns="68580" tIns="34290" rIns="68580" bIns="34290"/>
          <a:lstStyle/>
          <a:p>
            <a:pPr algn="l" eaLnBrk="1" hangingPunct="1"/>
            <a:r>
              <a:rPr lang="zh-CN" altLang="en-US" sz="2000" b="1" smtClean="0">
                <a:latin typeface="宋体" panose="02010600030101010101" pitchFamily="2" charset="-122"/>
              </a:rPr>
              <a:t>组织架构</a:t>
            </a:r>
            <a:r>
              <a:rPr lang="en-US" altLang="zh-CN" sz="2000" b="1" smtClean="0">
                <a:latin typeface="宋体" panose="02010600030101010101" pitchFamily="2" charset="-122"/>
              </a:rPr>
              <a:t>(Organizational Structure)</a:t>
            </a:r>
            <a:endParaRPr lang="zh-CN" altLang="en-US" smtClean="0">
              <a:latin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755060" y="3075806"/>
            <a:ext cx="369332" cy="935037"/>
            <a:chOff x="430629" y="2540931"/>
            <a:chExt cx="370367" cy="936104"/>
          </a:xfrm>
        </p:grpSpPr>
        <p:sp>
          <p:nvSpPr>
            <p:cNvPr id="43" name="圆角矩形 8"/>
            <p:cNvSpPr/>
            <p:nvPr/>
          </p:nvSpPr>
          <p:spPr>
            <a:xfrm>
              <a:off x="458079" y="2540931"/>
              <a:ext cx="288032" cy="936104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655" name="TextBox 70"/>
            <p:cNvSpPr txBox="1">
              <a:spLocks noChangeArrowheads="1"/>
            </p:cNvSpPr>
            <p:nvPr/>
          </p:nvSpPr>
          <p:spPr bwMode="auto">
            <a:xfrm>
              <a:off x="430629" y="2558413"/>
              <a:ext cx="370367" cy="90114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eaVert" anchor="ctr">
              <a:spAutoFit/>
            </a:bodyPr>
            <a:lstStyle/>
            <a:p>
              <a:pPr algn="ctr">
                <a:buClr>
                  <a:srgbClr val="191919"/>
                </a:buClr>
              </a:pPr>
              <a:r>
                <a:rPr lang="zh-CN" altLang="en-US" sz="1200" b="1" dirty="0">
                  <a:solidFill>
                    <a:srgbClr val="7F7F7F"/>
                  </a:solidFill>
                  <a:latin typeface="+mn-ea"/>
                  <a:ea typeface="+mn-ea"/>
                </a:rPr>
                <a:t>设计部</a:t>
              </a:r>
              <a:endParaRPr lang="zh-CN" altLang="en-US" sz="1200" b="1" dirty="0">
                <a:solidFill>
                  <a:srgbClr val="7F7F7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66" name="组合 265"/>
          <p:cNvGrpSpPr/>
          <p:nvPr/>
        </p:nvGrpSpPr>
        <p:grpSpPr bwMode="auto">
          <a:xfrm>
            <a:off x="4860032" y="3075806"/>
            <a:ext cx="369331" cy="936625"/>
            <a:chOff x="4634664" y="3801050"/>
            <a:chExt cx="304656" cy="1039906"/>
          </a:xfrm>
        </p:grpSpPr>
        <p:sp>
          <p:nvSpPr>
            <p:cNvPr id="57" name="圆角矩形 182"/>
            <p:cNvSpPr/>
            <p:nvPr/>
          </p:nvSpPr>
          <p:spPr>
            <a:xfrm>
              <a:off x="4638314" y="3801050"/>
              <a:ext cx="252000" cy="1039906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TextBox 180"/>
            <p:cNvSpPr txBox="1"/>
            <p:nvPr/>
          </p:nvSpPr>
          <p:spPr>
            <a:xfrm>
              <a:off x="4634664" y="3843351"/>
              <a:ext cx="304656" cy="944728"/>
            </a:xfrm>
            <a:prstGeom prst="rect">
              <a:avLst/>
            </a:prstGeom>
            <a:noFill/>
          </p:spPr>
          <p:txBody>
            <a:bodyPr vert="eaVert" wrap="square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90000"/>
                    <a:lumOff val="10000"/>
                  </a:schemeClr>
                </a:buClr>
                <a:defRPr/>
              </a:pPr>
              <a:r>
                <a:rPr lang="zh-CN" altLang="en-US" sz="12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</a:rPr>
                <a:t>总务部</a:t>
              </a:r>
              <a:endParaRPr lang="zh-CN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>
            <a:off x="1978025" y="2282825"/>
            <a:ext cx="53625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679" y="5888"/>
            <a:ext cx="981191" cy="1299667"/>
            <a:chOff x="0" y="-187198"/>
            <a:chExt cx="1307732" cy="1733935"/>
          </a:xfrm>
          <a:solidFill>
            <a:srgbClr val="F3C43C"/>
          </a:solidFill>
        </p:grpSpPr>
        <p:sp>
          <p:nvSpPr>
            <p:cNvPr id="59" name="同心圆 4"/>
            <p:cNvSpPr/>
            <p:nvPr/>
          </p:nvSpPr>
          <p:spPr>
            <a:xfrm>
              <a:off x="61950" y="181419"/>
              <a:ext cx="108000" cy="108000"/>
            </a:xfrm>
            <a:prstGeom prst="donut">
              <a:avLst>
                <a:gd name="adj" fmla="val 6460"/>
              </a:avLst>
            </a:prstGeom>
            <a:grpFill/>
            <a:ln>
              <a:solidFill>
                <a:srgbClr val="F3C4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168613" y="67355"/>
              <a:ext cx="118601" cy="120462"/>
            </a:xfrm>
            <a:prstGeom prst="ellipse">
              <a:avLst/>
            </a:prstGeom>
            <a:grpFill/>
            <a:ln>
              <a:solidFill>
                <a:srgbClr val="F3C4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7" name="直接连接符 6"/>
            <p:cNvCxnSpPr>
              <a:stCxn id="6" idx="5"/>
            </p:cNvCxnSpPr>
            <p:nvPr/>
          </p:nvCxnSpPr>
          <p:spPr>
            <a:xfrm>
              <a:off x="269845" y="170176"/>
              <a:ext cx="267268" cy="264385"/>
            </a:xfrm>
            <a:prstGeom prst="line">
              <a:avLst/>
            </a:prstGeom>
            <a:grpFill/>
            <a:ln>
              <a:solidFill>
                <a:srgbClr val="F3C4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497525" y="409161"/>
              <a:ext cx="162866" cy="169410"/>
            </a:xfrm>
            <a:prstGeom prst="ellipse">
              <a:avLst/>
            </a:prstGeom>
            <a:grpFill/>
            <a:ln>
              <a:solidFill>
                <a:srgbClr val="F3C4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78191" y="1377327"/>
              <a:ext cx="162866" cy="169410"/>
            </a:xfrm>
            <a:prstGeom prst="ellipse">
              <a:avLst/>
            </a:prstGeom>
            <a:grpFill/>
            <a:ln>
              <a:solidFill>
                <a:srgbClr val="F3C4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0" name="直接连接符 9"/>
            <p:cNvCxnSpPr>
              <a:endCxn id="9" idx="0"/>
            </p:cNvCxnSpPr>
            <p:nvPr/>
          </p:nvCxnSpPr>
          <p:spPr>
            <a:xfrm flipH="1">
              <a:off x="259624" y="553171"/>
              <a:ext cx="289776" cy="824156"/>
            </a:xfrm>
            <a:prstGeom prst="line">
              <a:avLst/>
            </a:prstGeom>
            <a:grpFill/>
            <a:ln>
              <a:solidFill>
                <a:srgbClr val="F3C4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8" idx="3"/>
            </p:cNvCxnSpPr>
            <p:nvPr/>
          </p:nvCxnSpPr>
          <p:spPr>
            <a:xfrm flipH="1">
              <a:off x="259625" y="553761"/>
              <a:ext cx="261751" cy="426265"/>
            </a:xfrm>
            <a:prstGeom prst="line">
              <a:avLst/>
            </a:prstGeom>
            <a:grpFill/>
            <a:ln>
              <a:solidFill>
                <a:srgbClr val="F3C4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椭圆 11"/>
            <p:cNvSpPr/>
            <p:nvPr/>
          </p:nvSpPr>
          <p:spPr>
            <a:xfrm>
              <a:off x="155226" y="957355"/>
              <a:ext cx="118601" cy="120462"/>
            </a:xfrm>
            <a:prstGeom prst="ellipse">
              <a:avLst/>
            </a:prstGeom>
            <a:grpFill/>
            <a:ln>
              <a:solidFill>
                <a:srgbClr val="F3C4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63" name="直接连接符 12"/>
            <p:cNvCxnSpPr>
              <a:stCxn id="8" idx="5"/>
            </p:cNvCxnSpPr>
            <p:nvPr/>
          </p:nvCxnSpPr>
          <p:spPr>
            <a:xfrm>
              <a:off x="636540" y="553761"/>
              <a:ext cx="97779" cy="337124"/>
            </a:xfrm>
            <a:prstGeom prst="line">
              <a:avLst/>
            </a:prstGeom>
            <a:grpFill/>
            <a:ln>
              <a:solidFill>
                <a:srgbClr val="F3C4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同心圆 13"/>
            <p:cNvSpPr/>
            <p:nvPr/>
          </p:nvSpPr>
          <p:spPr>
            <a:xfrm>
              <a:off x="683711" y="866937"/>
              <a:ext cx="108000" cy="108000"/>
            </a:xfrm>
            <a:prstGeom prst="donut">
              <a:avLst>
                <a:gd name="adj" fmla="val 6460"/>
              </a:avLst>
            </a:prstGeom>
            <a:grpFill/>
            <a:ln>
              <a:solidFill>
                <a:srgbClr val="F3C4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67" name="直接连接符 14"/>
            <p:cNvCxnSpPr/>
            <p:nvPr/>
          </p:nvCxnSpPr>
          <p:spPr>
            <a:xfrm flipH="1">
              <a:off x="647179" y="445576"/>
              <a:ext cx="362115" cy="12405"/>
            </a:xfrm>
            <a:prstGeom prst="line">
              <a:avLst/>
            </a:prstGeom>
            <a:grpFill/>
            <a:ln>
              <a:solidFill>
                <a:srgbClr val="F3C4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15"/>
            <p:cNvSpPr/>
            <p:nvPr/>
          </p:nvSpPr>
          <p:spPr>
            <a:xfrm>
              <a:off x="991925" y="374330"/>
              <a:ext cx="118601" cy="120462"/>
            </a:xfrm>
            <a:prstGeom prst="ellipse">
              <a:avLst/>
            </a:prstGeom>
            <a:grpFill/>
            <a:ln>
              <a:solidFill>
                <a:srgbClr val="F3C4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69" name="直接连接符 16"/>
            <p:cNvCxnSpPr/>
            <p:nvPr/>
          </p:nvCxnSpPr>
          <p:spPr>
            <a:xfrm flipH="1">
              <a:off x="916537" y="477151"/>
              <a:ext cx="92757" cy="753128"/>
            </a:xfrm>
            <a:prstGeom prst="line">
              <a:avLst/>
            </a:prstGeom>
            <a:grpFill/>
            <a:ln>
              <a:solidFill>
                <a:srgbClr val="F3C4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17"/>
            <p:cNvSpPr/>
            <p:nvPr/>
          </p:nvSpPr>
          <p:spPr>
            <a:xfrm>
              <a:off x="865753" y="1205131"/>
              <a:ext cx="118601" cy="120462"/>
            </a:xfrm>
            <a:prstGeom prst="ellipse">
              <a:avLst/>
            </a:prstGeom>
            <a:grpFill/>
            <a:ln>
              <a:solidFill>
                <a:srgbClr val="F3C4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72" name="直接连接符 18"/>
            <p:cNvCxnSpPr/>
            <p:nvPr/>
          </p:nvCxnSpPr>
          <p:spPr>
            <a:xfrm flipH="1">
              <a:off x="578958" y="461826"/>
              <a:ext cx="419902" cy="386204"/>
            </a:xfrm>
            <a:prstGeom prst="line">
              <a:avLst/>
            </a:prstGeom>
            <a:grpFill/>
            <a:ln>
              <a:solidFill>
                <a:srgbClr val="F3C4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椭圆 19"/>
            <p:cNvSpPr/>
            <p:nvPr/>
          </p:nvSpPr>
          <p:spPr>
            <a:xfrm>
              <a:off x="482997" y="820653"/>
              <a:ext cx="118601" cy="120462"/>
            </a:xfrm>
            <a:prstGeom prst="ellipse">
              <a:avLst/>
            </a:prstGeom>
            <a:grpFill/>
            <a:ln>
              <a:solidFill>
                <a:srgbClr val="F3C4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3" name="椭圆 20"/>
            <p:cNvSpPr/>
            <p:nvPr/>
          </p:nvSpPr>
          <p:spPr>
            <a:xfrm>
              <a:off x="222607" y="445576"/>
              <a:ext cx="118601" cy="120462"/>
            </a:xfrm>
            <a:prstGeom prst="ellipse">
              <a:avLst/>
            </a:prstGeom>
            <a:grpFill/>
            <a:ln>
              <a:solidFill>
                <a:srgbClr val="F3C4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179314" y="848030"/>
              <a:ext cx="118601" cy="120462"/>
            </a:xfrm>
            <a:prstGeom prst="ellipse">
              <a:avLst/>
            </a:prstGeom>
            <a:grpFill/>
            <a:ln>
              <a:solidFill>
                <a:srgbClr val="F3C4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74" name="同心圆 22"/>
            <p:cNvSpPr/>
            <p:nvPr/>
          </p:nvSpPr>
          <p:spPr>
            <a:xfrm>
              <a:off x="468318" y="136498"/>
              <a:ext cx="108000" cy="108000"/>
            </a:xfrm>
            <a:prstGeom prst="donut">
              <a:avLst>
                <a:gd name="adj" fmla="val 6460"/>
              </a:avLst>
            </a:prstGeom>
            <a:grpFill/>
            <a:ln>
              <a:solidFill>
                <a:srgbClr val="F3C4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同心圆 23"/>
            <p:cNvSpPr/>
            <p:nvPr/>
          </p:nvSpPr>
          <p:spPr>
            <a:xfrm>
              <a:off x="407318" y="1122761"/>
              <a:ext cx="177491" cy="165451"/>
            </a:xfrm>
            <a:prstGeom prst="donut">
              <a:avLst>
                <a:gd name="adj" fmla="val 6460"/>
              </a:avLst>
            </a:prstGeom>
            <a:grpFill/>
            <a:ln>
              <a:solidFill>
                <a:srgbClr val="F3C4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同心圆 24"/>
            <p:cNvSpPr/>
            <p:nvPr/>
          </p:nvSpPr>
          <p:spPr>
            <a:xfrm>
              <a:off x="968370" y="349531"/>
              <a:ext cx="167237" cy="163978"/>
            </a:xfrm>
            <a:prstGeom prst="donut">
              <a:avLst>
                <a:gd name="adj" fmla="val 6460"/>
              </a:avLst>
            </a:prstGeom>
            <a:grpFill/>
            <a:ln>
              <a:solidFill>
                <a:srgbClr val="F3C4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6" name="直接连接符 25"/>
            <p:cNvCxnSpPr>
              <a:endCxn id="22" idx="1"/>
            </p:cNvCxnSpPr>
            <p:nvPr/>
          </p:nvCxnSpPr>
          <p:spPr>
            <a:xfrm>
              <a:off x="522318" y="244498"/>
              <a:ext cx="674365" cy="621173"/>
            </a:xfrm>
            <a:prstGeom prst="line">
              <a:avLst/>
            </a:prstGeom>
            <a:grpFill/>
            <a:ln>
              <a:solidFill>
                <a:srgbClr val="F3C4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169950" y="201688"/>
              <a:ext cx="298714" cy="33731"/>
            </a:xfrm>
            <a:prstGeom prst="line">
              <a:avLst/>
            </a:prstGeom>
            <a:grpFill/>
            <a:ln>
              <a:solidFill>
                <a:srgbClr val="F3C4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1062435" y="-60434"/>
              <a:ext cx="245297" cy="434367"/>
            </a:xfrm>
            <a:prstGeom prst="line">
              <a:avLst/>
            </a:prstGeom>
            <a:grpFill/>
            <a:ln>
              <a:solidFill>
                <a:srgbClr val="F3C4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403479" y="-187198"/>
              <a:ext cx="118839" cy="323696"/>
            </a:xfrm>
            <a:prstGeom prst="line">
              <a:avLst/>
            </a:prstGeom>
            <a:grpFill/>
            <a:ln>
              <a:solidFill>
                <a:srgbClr val="F3C4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>
              <a:endCxn id="6" idx="1"/>
            </p:cNvCxnSpPr>
            <p:nvPr/>
          </p:nvCxnSpPr>
          <p:spPr>
            <a:xfrm>
              <a:off x="0" y="12636"/>
              <a:ext cx="185982" cy="72360"/>
            </a:xfrm>
            <a:prstGeom prst="line">
              <a:avLst/>
            </a:prstGeom>
            <a:grpFill/>
            <a:ln>
              <a:solidFill>
                <a:srgbClr val="F3C43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20"/>
          <p:cNvGrpSpPr/>
          <p:nvPr/>
        </p:nvGrpSpPr>
        <p:grpSpPr bwMode="auto">
          <a:xfrm>
            <a:off x="4427984" y="3075806"/>
            <a:ext cx="369332" cy="935037"/>
            <a:chOff x="4046844" y="2540931"/>
            <a:chExt cx="368778" cy="936104"/>
          </a:xfrm>
        </p:grpSpPr>
        <p:sp>
          <p:nvSpPr>
            <p:cNvPr id="84" name="圆角矩形 91"/>
            <p:cNvSpPr/>
            <p:nvPr/>
          </p:nvSpPr>
          <p:spPr>
            <a:xfrm>
              <a:off x="4058479" y="2540931"/>
              <a:ext cx="288032" cy="936104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623" name="TextBox 90"/>
            <p:cNvSpPr txBox="1">
              <a:spLocks noChangeArrowheads="1"/>
            </p:cNvSpPr>
            <p:nvPr/>
          </p:nvSpPr>
          <p:spPr bwMode="auto">
            <a:xfrm>
              <a:off x="4046844" y="2558413"/>
              <a:ext cx="368778" cy="90114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eaVert" anchor="ctr">
              <a:spAutoFit/>
            </a:bodyPr>
            <a:lstStyle/>
            <a:p>
              <a:pPr algn="ctr">
                <a:buClr>
                  <a:srgbClr val="191919"/>
                </a:buClr>
              </a:pPr>
              <a:r>
                <a:rPr lang="zh-CN" altLang="en-US" sz="1200" b="1" dirty="0">
                  <a:solidFill>
                    <a:srgbClr val="7F7F7F"/>
                  </a:solidFill>
                  <a:latin typeface="+mn-ea"/>
                  <a:ea typeface="+mn-ea"/>
                </a:rPr>
                <a:t>法务部</a:t>
              </a:r>
              <a:endParaRPr lang="zh-CN" altLang="en-US" sz="1200" b="1" dirty="0">
                <a:solidFill>
                  <a:srgbClr val="7F7F7F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104" name="直接连接符 12"/>
          <p:cNvCxnSpPr/>
          <p:nvPr/>
        </p:nvCxnSpPr>
        <p:spPr>
          <a:xfrm>
            <a:off x="969963" y="2930525"/>
            <a:ext cx="194468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2"/>
          <p:cNvCxnSpPr/>
          <p:nvPr/>
        </p:nvCxnSpPr>
        <p:spPr>
          <a:xfrm>
            <a:off x="4138613" y="2930525"/>
            <a:ext cx="86518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2"/>
          <p:cNvCxnSpPr/>
          <p:nvPr/>
        </p:nvCxnSpPr>
        <p:spPr>
          <a:xfrm>
            <a:off x="6586538" y="2930525"/>
            <a:ext cx="151288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262"/>
          <p:cNvCxnSpPr/>
          <p:nvPr/>
        </p:nvCxnSpPr>
        <p:spPr>
          <a:xfrm>
            <a:off x="2943225" y="2930525"/>
            <a:ext cx="0" cy="73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262"/>
          <p:cNvCxnSpPr/>
          <p:nvPr/>
        </p:nvCxnSpPr>
        <p:spPr>
          <a:xfrm>
            <a:off x="2439988" y="2930525"/>
            <a:ext cx="0" cy="73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262"/>
          <p:cNvCxnSpPr/>
          <p:nvPr/>
        </p:nvCxnSpPr>
        <p:spPr>
          <a:xfrm>
            <a:off x="1431925" y="2930525"/>
            <a:ext cx="0" cy="73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262"/>
          <p:cNvCxnSpPr/>
          <p:nvPr/>
        </p:nvCxnSpPr>
        <p:spPr>
          <a:xfrm>
            <a:off x="969963" y="2930525"/>
            <a:ext cx="0" cy="73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262"/>
          <p:cNvCxnSpPr/>
          <p:nvPr/>
        </p:nvCxnSpPr>
        <p:spPr>
          <a:xfrm>
            <a:off x="4138613" y="2930525"/>
            <a:ext cx="0" cy="73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262"/>
          <p:cNvCxnSpPr/>
          <p:nvPr/>
        </p:nvCxnSpPr>
        <p:spPr>
          <a:xfrm>
            <a:off x="4570413" y="2930525"/>
            <a:ext cx="0" cy="73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262"/>
          <p:cNvCxnSpPr/>
          <p:nvPr/>
        </p:nvCxnSpPr>
        <p:spPr>
          <a:xfrm>
            <a:off x="5003800" y="2930525"/>
            <a:ext cx="0" cy="73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262"/>
          <p:cNvCxnSpPr/>
          <p:nvPr/>
        </p:nvCxnSpPr>
        <p:spPr>
          <a:xfrm>
            <a:off x="6586538" y="2930525"/>
            <a:ext cx="0" cy="73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262"/>
          <p:cNvCxnSpPr/>
          <p:nvPr/>
        </p:nvCxnSpPr>
        <p:spPr>
          <a:xfrm>
            <a:off x="7091363" y="2930525"/>
            <a:ext cx="0" cy="73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262"/>
          <p:cNvCxnSpPr/>
          <p:nvPr/>
        </p:nvCxnSpPr>
        <p:spPr>
          <a:xfrm>
            <a:off x="7594600" y="2930525"/>
            <a:ext cx="0" cy="73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262"/>
          <p:cNvCxnSpPr/>
          <p:nvPr/>
        </p:nvCxnSpPr>
        <p:spPr>
          <a:xfrm>
            <a:off x="8099425" y="2930525"/>
            <a:ext cx="0" cy="73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97" name="Rectangle 5"/>
          <p:cNvSpPr>
            <a:spLocks noChangeArrowheads="1"/>
          </p:cNvSpPr>
          <p:nvPr/>
        </p:nvSpPr>
        <p:spPr bwMode="auto">
          <a:xfrm>
            <a:off x="0" y="5083175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cxnSp>
        <p:nvCxnSpPr>
          <p:cNvPr id="122" name="直接连接符 263"/>
          <p:cNvCxnSpPr/>
          <p:nvPr/>
        </p:nvCxnSpPr>
        <p:spPr>
          <a:xfrm>
            <a:off x="1978025" y="2282825"/>
            <a:ext cx="0" cy="7207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266"/>
          <p:cNvCxnSpPr/>
          <p:nvPr/>
        </p:nvCxnSpPr>
        <p:spPr>
          <a:xfrm>
            <a:off x="7342188" y="2309813"/>
            <a:ext cx="0" cy="61277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262"/>
          <p:cNvCxnSpPr/>
          <p:nvPr/>
        </p:nvCxnSpPr>
        <p:spPr>
          <a:xfrm>
            <a:off x="4570413" y="1490663"/>
            <a:ext cx="0" cy="1439862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4"/>
          <p:cNvGrpSpPr/>
          <p:nvPr/>
        </p:nvGrpSpPr>
        <p:grpSpPr bwMode="auto">
          <a:xfrm>
            <a:off x="3851920" y="987574"/>
            <a:ext cx="1389063" cy="696913"/>
            <a:chOff x="3931920" y="864489"/>
            <a:chExt cx="1389888" cy="694944"/>
          </a:xfrm>
        </p:grpSpPr>
        <p:sp>
          <p:nvSpPr>
            <p:cNvPr id="126" name="圆角矩形 5"/>
            <p:cNvSpPr/>
            <p:nvPr/>
          </p:nvSpPr>
          <p:spPr>
            <a:xfrm>
              <a:off x="4139952" y="987576"/>
              <a:ext cx="1053084" cy="360040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4233724" y="1029123"/>
              <a:ext cx="865702" cy="2738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90000"/>
                    <a:lumOff val="10000"/>
                  </a:schemeClr>
                </a:buClr>
                <a:defRPr/>
              </a:pPr>
              <a:r>
                <a:rPr lang="zh-CN" altLang="en-US" sz="1200" b="1" dirty="0">
                  <a:solidFill>
                    <a:schemeClr val="accent1"/>
                  </a:solidFill>
                  <a:latin typeface="+mn-lt"/>
                  <a:ea typeface="+mn-ea"/>
                </a:rPr>
                <a:t>董事会</a:t>
              </a:r>
              <a:endParaRPr lang="zh-CN" altLang="en-US" sz="1200" b="1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27" name="组合 11"/>
          <p:cNvGrpSpPr/>
          <p:nvPr/>
        </p:nvGrpSpPr>
        <p:grpSpPr bwMode="auto">
          <a:xfrm>
            <a:off x="3851920" y="1563638"/>
            <a:ext cx="1389063" cy="696912"/>
            <a:chOff x="3931920" y="1333880"/>
            <a:chExt cx="1389888" cy="694944"/>
          </a:xfrm>
        </p:grpSpPr>
        <p:sp>
          <p:nvSpPr>
            <p:cNvPr id="38" name="圆角矩形 37"/>
            <p:cNvSpPr/>
            <p:nvPr/>
          </p:nvSpPr>
          <p:spPr>
            <a:xfrm>
              <a:off x="4139952" y="1455452"/>
              <a:ext cx="1053084" cy="360040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233724" y="1496930"/>
              <a:ext cx="865702" cy="2738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90000"/>
                    <a:lumOff val="10000"/>
                  </a:schemeClr>
                </a:buClr>
                <a:defRPr/>
              </a:pPr>
              <a:r>
                <a:rPr lang="zh-CN" altLang="en-US" sz="1200" b="1" dirty="0">
                  <a:solidFill>
                    <a:schemeClr val="accent1"/>
                  </a:solidFill>
                  <a:latin typeface="+mn-lt"/>
                  <a:ea typeface="+mn-ea"/>
                </a:rPr>
                <a:t>总经理</a:t>
              </a:r>
              <a:endParaRPr lang="zh-CN" altLang="en-US" sz="1200" b="1" dirty="0">
                <a:solidFill>
                  <a:schemeClr val="accent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60" name="组合 14"/>
          <p:cNvGrpSpPr/>
          <p:nvPr/>
        </p:nvGrpSpPr>
        <p:grpSpPr bwMode="auto">
          <a:xfrm>
            <a:off x="1259632" y="2283718"/>
            <a:ext cx="1389062" cy="695325"/>
            <a:chOff x="1341120" y="1870329"/>
            <a:chExt cx="1389888" cy="694944"/>
          </a:xfrm>
        </p:grpSpPr>
        <p:sp>
          <p:nvSpPr>
            <p:cNvPr id="161" name="圆角矩形 43"/>
            <p:cNvSpPr/>
            <p:nvPr/>
          </p:nvSpPr>
          <p:spPr>
            <a:xfrm>
              <a:off x="1547664" y="1990488"/>
              <a:ext cx="1053084" cy="360040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41335" y="2032165"/>
              <a:ext cx="865702" cy="2744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90000"/>
                    <a:lumOff val="10000"/>
                  </a:schemeClr>
                </a:buClr>
                <a:defRPr/>
              </a:pPr>
              <a:r>
                <a:rPr lang="zh-CN" altLang="en-US" sz="1200" b="1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生产副总</a:t>
              </a:r>
              <a:endParaRPr lang="zh-CN" altLang="en-US" sz="12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62" name="组合 13"/>
          <p:cNvGrpSpPr/>
          <p:nvPr/>
        </p:nvGrpSpPr>
        <p:grpSpPr bwMode="auto">
          <a:xfrm>
            <a:off x="3851920" y="2283718"/>
            <a:ext cx="1390650" cy="695325"/>
            <a:chOff x="3907536" y="1870329"/>
            <a:chExt cx="1389888" cy="694944"/>
          </a:xfrm>
        </p:grpSpPr>
        <p:sp>
          <p:nvSpPr>
            <p:cNvPr id="61" name="圆角矩形 60"/>
            <p:cNvSpPr/>
            <p:nvPr/>
          </p:nvSpPr>
          <p:spPr>
            <a:xfrm>
              <a:off x="4115172" y="1990488"/>
              <a:ext cx="1053084" cy="360040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210583" y="2032165"/>
              <a:ext cx="863127" cy="27448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90000"/>
                    <a:lumOff val="10000"/>
                  </a:schemeClr>
                </a:buClr>
                <a:defRPr/>
              </a:pPr>
              <a:r>
                <a:rPr lang="zh-CN" altLang="en-US" sz="1200" b="1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行政副总</a:t>
              </a:r>
              <a:endParaRPr lang="zh-CN" altLang="en-US" sz="12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63" name="组合 15"/>
          <p:cNvGrpSpPr/>
          <p:nvPr/>
        </p:nvGrpSpPr>
        <p:grpSpPr bwMode="auto">
          <a:xfrm>
            <a:off x="6588224" y="2283718"/>
            <a:ext cx="1392237" cy="695325"/>
            <a:chOff x="6669024" y="1870329"/>
            <a:chExt cx="1389888" cy="694944"/>
          </a:xfrm>
        </p:grpSpPr>
        <p:sp>
          <p:nvSpPr>
            <p:cNvPr id="66" name="圆角矩形 65"/>
            <p:cNvSpPr/>
            <p:nvPr/>
          </p:nvSpPr>
          <p:spPr>
            <a:xfrm>
              <a:off x="6876256" y="1990488"/>
              <a:ext cx="1053084" cy="360040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971724" y="2032165"/>
              <a:ext cx="862143" cy="27448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>
                  <a:schemeClr val="tx1">
                    <a:lumMod val="90000"/>
                    <a:lumOff val="10000"/>
                  </a:schemeClr>
                </a:buClr>
                <a:defRPr/>
              </a:pPr>
              <a:r>
                <a:rPr lang="zh-CN" altLang="en-US" sz="1200" b="1" dirty="0">
                  <a:solidFill>
                    <a:schemeClr val="bg1">
                      <a:lumMod val="50000"/>
                    </a:schemeClr>
                  </a:solidFill>
                  <a:latin typeface="+mn-lt"/>
                  <a:ea typeface="+mn-ea"/>
                </a:rPr>
                <a:t>经营副总</a:t>
              </a:r>
              <a:endParaRPr lang="zh-CN" altLang="en-US" sz="1200" b="1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64" name="组合 17"/>
          <p:cNvGrpSpPr/>
          <p:nvPr/>
        </p:nvGrpSpPr>
        <p:grpSpPr bwMode="auto">
          <a:xfrm>
            <a:off x="1259910" y="3075806"/>
            <a:ext cx="369332" cy="935037"/>
            <a:chOff x="1151504" y="2540931"/>
            <a:chExt cx="368777" cy="936104"/>
          </a:xfrm>
        </p:grpSpPr>
        <p:sp>
          <p:nvSpPr>
            <p:cNvPr id="165" name="圆角矩形 76"/>
            <p:cNvSpPr/>
            <p:nvPr/>
          </p:nvSpPr>
          <p:spPr>
            <a:xfrm>
              <a:off x="1178159" y="2540931"/>
              <a:ext cx="288032" cy="936104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20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9583" name="TextBox 75"/>
            <p:cNvSpPr txBox="1">
              <a:spLocks noChangeArrowheads="1"/>
            </p:cNvSpPr>
            <p:nvPr/>
          </p:nvSpPr>
          <p:spPr bwMode="auto">
            <a:xfrm>
              <a:off x="1151504" y="2558413"/>
              <a:ext cx="368777" cy="90114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eaVert" anchor="ctr">
              <a:spAutoFit/>
            </a:bodyPr>
            <a:lstStyle/>
            <a:p>
              <a:pPr algn="ctr">
                <a:buClr>
                  <a:srgbClr val="191919"/>
                </a:buClr>
              </a:pPr>
              <a:r>
                <a:rPr lang="zh-CN" altLang="en-US" sz="1200" b="1" dirty="0">
                  <a:solidFill>
                    <a:srgbClr val="7F7F7F"/>
                  </a:solidFill>
                  <a:latin typeface="+mn-ea"/>
                  <a:ea typeface="+mn-ea"/>
                </a:rPr>
                <a:t>预算部</a:t>
              </a:r>
              <a:endParaRPr lang="zh-CN" altLang="en-US" sz="1200" b="1" dirty="0">
                <a:solidFill>
                  <a:srgbClr val="7F7F7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67" name="组合 18"/>
          <p:cNvGrpSpPr/>
          <p:nvPr/>
        </p:nvGrpSpPr>
        <p:grpSpPr bwMode="auto">
          <a:xfrm>
            <a:off x="2267746" y="3075806"/>
            <a:ext cx="379058" cy="934385"/>
            <a:chOff x="2196335" y="2396856"/>
            <a:chExt cx="288032" cy="936105"/>
          </a:xfrm>
        </p:grpSpPr>
        <p:sp>
          <p:nvSpPr>
            <p:cNvPr id="82" name="圆角矩形 81"/>
            <p:cNvSpPr/>
            <p:nvPr/>
          </p:nvSpPr>
          <p:spPr>
            <a:xfrm>
              <a:off x="2196335" y="2396857"/>
              <a:ext cx="288032" cy="936104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579" name="TextBox 80"/>
            <p:cNvSpPr txBox="1">
              <a:spLocks noChangeArrowheads="1"/>
            </p:cNvSpPr>
            <p:nvPr/>
          </p:nvSpPr>
          <p:spPr bwMode="auto">
            <a:xfrm>
              <a:off x="2196336" y="2396856"/>
              <a:ext cx="280642" cy="90176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eaVert" wrap="square" anchor="ctr">
              <a:spAutoFit/>
            </a:bodyPr>
            <a:lstStyle/>
            <a:p>
              <a:pPr algn="ctr">
                <a:buClr>
                  <a:srgbClr val="191919"/>
                </a:buClr>
              </a:pPr>
              <a:r>
                <a:rPr lang="zh-CN" altLang="en-US" sz="1200" b="1" dirty="0">
                  <a:solidFill>
                    <a:srgbClr val="7F7F7F"/>
                  </a:solidFill>
                  <a:latin typeface="+mn-ea"/>
                  <a:ea typeface="+mn-ea"/>
                </a:rPr>
                <a:t>质管安检部</a:t>
              </a:r>
              <a:endParaRPr lang="zh-CN" altLang="en-US" sz="1200" b="1" dirty="0">
                <a:solidFill>
                  <a:srgbClr val="7F7F7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68" name="组合 280"/>
          <p:cNvGrpSpPr/>
          <p:nvPr/>
        </p:nvGrpSpPr>
        <p:grpSpPr bwMode="auto">
          <a:xfrm>
            <a:off x="2770487" y="3075806"/>
            <a:ext cx="369332" cy="935260"/>
            <a:chOff x="2957371" y="2540931"/>
            <a:chExt cx="369975" cy="936104"/>
          </a:xfrm>
        </p:grpSpPr>
        <p:sp>
          <p:nvSpPr>
            <p:cNvPr id="87" name="圆角矩形 86"/>
            <p:cNvSpPr/>
            <p:nvPr/>
          </p:nvSpPr>
          <p:spPr>
            <a:xfrm>
              <a:off x="2969067" y="2540931"/>
              <a:ext cx="288032" cy="936104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575" name="TextBox 85"/>
            <p:cNvSpPr txBox="1">
              <a:spLocks noChangeArrowheads="1"/>
            </p:cNvSpPr>
            <p:nvPr/>
          </p:nvSpPr>
          <p:spPr bwMode="auto">
            <a:xfrm>
              <a:off x="2957371" y="2558348"/>
              <a:ext cx="369975" cy="90092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eaVert" anchor="ctr">
              <a:spAutoFit/>
            </a:bodyPr>
            <a:lstStyle/>
            <a:p>
              <a:pPr algn="ctr">
                <a:buClr>
                  <a:srgbClr val="191919"/>
                </a:buClr>
              </a:pPr>
              <a:r>
                <a:rPr lang="zh-CN" altLang="en-US" sz="1200" b="1" dirty="0">
                  <a:solidFill>
                    <a:srgbClr val="7F7F7F"/>
                  </a:solidFill>
                  <a:latin typeface="+mn-ea"/>
                  <a:ea typeface="+mn-ea"/>
                </a:rPr>
                <a:t>售后服务部</a:t>
              </a:r>
              <a:endParaRPr lang="zh-CN" altLang="en-US" sz="1200" b="1" dirty="0">
                <a:solidFill>
                  <a:srgbClr val="7F7F7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69" name="组合 20"/>
          <p:cNvGrpSpPr/>
          <p:nvPr/>
        </p:nvGrpSpPr>
        <p:grpSpPr bwMode="auto">
          <a:xfrm>
            <a:off x="3995936" y="3075806"/>
            <a:ext cx="369332" cy="935037"/>
            <a:chOff x="4046846" y="2540931"/>
            <a:chExt cx="368777" cy="936104"/>
          </a:xfrm>
        </p:grpSpPr>
        <p:sp>
          <p:nvSpPr>
            <p:cNvPr id="170" name="圆角矩形 91"/>
            <p:cNvSpPr/>
            <p:nvPr/>
          </p:nvSpPr>
          <p:spPr>
            <a:xfrm>
              <a:off x="4058479" y="2540931"/>
              <a:ext cx="288032" cy="936104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171" name="TextBox 90"/>
            <p:cNvSpPr txBox="1"/>
            <p:nvPr/>
          </p:nvSpPr>
          <p:spPr>
            <a:xfrm>
              <a:off x="4046846" y="2558413"/>
              <a:ext cx="368777" cy="901140"/>
            </a:xfrm>
            <a:prstGeom prst="rect">
              <a:avLst/>
            </a:prstGeom>
            <a:noFill/>
          </p:spPr>
          <p:txBody>
            <a:bodyPr vert="eaVert" anchor="ctr">
              <a:spAutoFit/>
            </a:bodyPr>
            <a:lstStyle/>
            <a:p>
              <a:pPr algn="ctr">
                <a:buClr>
                  <a:srgbClr val="191919"/>
                </a:buClr>
              </a:pPr>
              <a:r>
                <a:rPr lang="zh-CN" altLang="en-US" sz="1200" b="1" dirty="0" smtClean="0">
                  <a:solidFill>
                    <a:srgbClr val="7F7F7F"/>
                  </a:solidFill>
                  <a:latin typeface="+mn-ea"/>
                  <a:ea typeface="+mn-ea"/>
                </a:rPr>
                <a:t>行政部</a:t>
              </a:r>
              <a:endParaRPr lang="zh-CN" altLang="en-US" sz="1200" b="1" dirty="0">
                <a:solidFill>
                  <a:srgbClr val="7F7F7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73" name="组合 24"/>
          <p:cNvGrpSpPr/>
          <p:nvPr/>
        </p:nvGrpSpPr>
        <p:grpSpPr bwMode="auto">
          <a:xfrm>
            <a:off x="6948264" y="3075806"/>
            <a:ext cx="369332" cy="935037"/>
            <a:chOff x="7445900" y="2540931"/>
            <a:chExt cx="368777" cy="936104"/>
          </a:xfrm>
        </p:grpSpPr>
        <p:sp>
          <p:nvSpPr>
            <p:cNvPr id="174" name="圆角矩形 111"/>
            <p:cNvSpPr/>
            <p:nvPr/>
          </p:nvSpPr>
          <p:spPr>
            <a:xfrm>
              <a:off x="7466605" y="2540931"/>
              <a:ext cx="288032" cy="936104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5" name="TextBox 110"/>
            <p:cNvSpPr txBox="1"/>
            <p:nvPr/>
          </p:nvSpPr>
          <p:spPr>
            <a:xfrm>
              <a:off x="7445900" y="2669665"/>
              <a:ext cx="368777" cy="678637"/>
            </a:xfrm>
            <a:prstGeom prst="rect">
              <a:avLst/>
            </a:prstGeom>
            <a:noFill/>
          </p:spPr>
          <p:txBody>
            <a:bodyPr vert="eaVert" anchor="ctr">
              <a:spAutoFit/>
            </a:bodyPr>
            <a:lstStyle/>
            <a:p>
              <a:pPr algn="ctr">
                <a:buClr>
                  <a:srgbClr val="191919"/>
                </a:buClr>
              </a:pPr>
              <a:r>
                <a:rPr lang="zh-CN" altLang="en-US" sz="1200" b="1" dirty="0" smtClean="0">
                  <a:solidFill>
                    <a:srgbClr val="7F7F7F"/>
                  </a:solidFill>
                  <a:latin typeface="+mn-ea"/>
                  <a:ea typeface="+mn-ea"/>
                </a:rPr>
                <a:t>投资部</a:t>
              </a:r>
              <a:endParaRPr lang="zh-CN" altLang="en-US" sz="1200" b="1" dirty="0">
                <a:solidFill>
                  <a:srgbClr val="7F7F7F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177" name="直接连接符 12"/>
          <p:cNvCxnSpPr/>
          <p:nvPr/>
        </p:nvCxnSpPr>
        <p:spPr>
          <a:xfrm>
            <a:off x="1978025" y="2282825"/>
            <a:ext cx="53625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组合 24"/>
          <p:cNvGrpSpPr/>
          <p:nvPr/>
        </p:nvGrpSpPr>
        <p:grpSpPr bwMode="auto">
          <a:xfrm>
            <a:off x="7452595" y="3075806"/>
            <a:ext cx="369332" cy="935037"/>
            <a:chOff x="7445897" y="2540931"/>
            <a:chExt cx="368777" cy="936104"/>
          </a:xfrm>
        </p:grpSpPr>
        <p:sp>
          <p:nvSpPr>
            <p:cNvPr id="184" name="圆角矩形 111"/>
            <p:cNvSpPr/>
            <p:nvPr/>
          </p:nvSpPr>
          <p:spPr>
            <a:xfrm>
              <a:off x="7466605" y="2540931"/>
              <a:ext cx="288032" cy="936104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551" name="TextBox 110"/>
            <p:cNvSpPr txBox="1">
              <a:spLocks noChangeArrowheads="1"/>
            </p:cNvSpPr>
            <p:nvPr/>
          </p:nvSpPr>
          <p:spPr bwMode="auto">
            <a:xfrm>
              <a:off x="7445897" y="2669665"/>
              <a:ext cx="368777" cy="67863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eaVert" anchor="ctr">
              <a:spAutoFit/>
            </a:bodyPr>
            <a:lstStyle/>
            <a:p>
              <a:pPr algn="ctr">
                <a:buClr>
                  <a:srgbClr val="191919"/>
                </a:buClr>
              </a:pPr>
              <a:r>
                <a:rPr lang="zh-CN" altLang="en-US" sz="1200" b="1" dirty="0">
                  <a:solidFill>
                    <a:srgbClr val="7F7F7F"/>
                  </a:solidFill>
                  <a:latin typeface="+mn-ea"/>
                  <a:ea typeface="+mn-ea"/>
                </a:rPr>
                <a:t>采购部</a:t>
              </a:r>
              <a:endParaRPr lang="zh-CN" altLang="en-US" sz="1200" b="1" dirty="0">
                <a:solidFill>
                  <a:srgbClr val="7F7F7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86" name="组合 24"/>
          <p:cNvGrpSpPr/>
          <p:nvPr/>
        </p:nvGrpSpPr>
        <p:grpSpPr bwMode="auto">
          <a:xfrm>
            <a:off x="7956651" y="3075806"/>
            <a:ext cx="369332" cy="935038"/>
            <a:chOff x="7445897" y="2540931"/>
            <a:chExt cx="368777" cy="936104"/>
          </a:xfrm>
        </p:grpSpPr>
        <p:sp>
          <p:nvSpPr>
            <p:cNvPr id="187" name="圆角矩形 111"/>
            <p:cNvSpPr/>
            <p:nvPr/>
          </p:nvSpPr>
          <p:spPr>
            <a:xfrm>
              <a:off x="7466605" y="2540931"/>
              <a:ext cx="288032" cy="936104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547" name="TextBox 110"/>
            <p:cNvSpPr txBox="1">
              <a:spLocks noChangeArrowheads="1"/>
            </p:cNvSpPr>
            <p:nvPr/>
          </p:nvSpPr>
          <p:spPr bwMode="auto">
            <a:xfrm>
              <a:off x="7445897" y="2669665"/>
              <a:ext cx="368777" cy="67863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eaVert" anchor="ctr">
              <a:spAutoFit/>
            </a:bodyPr>
            <a:lstStyle/>
            <a:p>
              <a:pPr algn="ctr">
                <a:buClr>
                  <a:srgbClr val="191919"/>
                </a:buClr>
              </a:pPr>
              <a:r>
                <a:rPr lang="zh-CN" altLang="en-US" sz="1200" b="1" dirty="0">
                  <a:solidFill>
                    <a:srgbClr val="7F7F7F"/>
                  </a:solidFill>
                  <a:latin typeface="+mn-ea"/>
                  <a:ea typeface="+mn-ea"/>
                </a:rPr>
                <a:t>财务部</a:t>
              </a:r>
              <a:endParaRPr lang="zh-CN" altLang="en-US" sz="1200" b="1" dirty="0">
                <a:solidFill>
                  <a:srgbClr val="7F7F7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89" name="组合 17"/>
          <p:cNvGrpSpPr/>
          <p:nvPr/>
        </p:nvGrpSpPr>
        <p:grpSpPr bwMode="auto">
          <a:xfrm>
            <a:off x="1763965" y="3075806"/>
            <a:ext cx="369332" cy="935037"/>
            <a:chOff x="1151503" y="2540931"/>
            <a:chExt cx="368778" cy="936104"/>
          </a:xfrm>
        </p:grpSpPr>
        <p:sp>
          <p:nvSpPr>
            <p:cNvPr id="77" name="圆角矩形 76"/>
            <p:cNvSpPr/>
            <p:nvPr/>
          </p:nvSpPr>
          <p:spPr>
            <a:xfrm>
              <a:off x="1178159" y="2540931"/>
              <a:ext cx="288032" cy="936104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543" name="TextBox 75"/>
            <p:cNvSpPr txBox="1">
              <a:spLocks noChangeArrowheads="1"/>
            </p:cNvSpPr>
            <p:nvPr/>
          </p:nvSpPr>
          <p:spPr bwMode="auto">
            <a:xfrm>
              <a:off x="1151503" y="2558413"/>
              <a:ext cx="368778" cy="90114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eaVert" anchor="ctr">
              <a:spAutoFit/>
            </a:bodyPr>
            <a:lstStyle/>
            <a:p>
              <a:pPr algn="ctr">
                <a:buClr>
                  <a:srgbClr val="191919"/>
                </a:buClr>
              </a:pPr>
              <a:r>
                <a:rPr lang="zh-CN" altLang="en-US" sz="1200" b="1" dirty="0">
                  <a:solidFill>
                    <a:srgbClr val="7F7F7F"/>
                  </a:solidFill>
                  <a:latin typeface="+mn-ea"/>
                  <a:ea typeface="+mn-ea"/>
                </a:rPr>
                <a:t>工程部</a:t>
              </a:r>
              <a:endParaRPr lang="zh-CN" altLang="en-US" sz="1200" b="1" dirty="0">
                <a:solidFill>
                  <a:srgbClr val="7F7F7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190" name="组合 24"/>
          <p:cNvGrpSpPr/>
          <p:nvPr/>
        </p:nvGrpSpPr>
        <p:grpSpPr bwMode="auto">
          <a:xfrm>
            <a:off x="6444482" y="3075806"/>
            <a:ext cx="369332" cy="935037"/>
            <a:chOff x="7445896" y="2540931"/>
            <a:chExt cx="368778" cy="936104"/>
          </a:xfrm>
        </p:grpSpPr>
        <p:sp>
          <p:nvSpPr>
            <p:cNvPr id="112" name="圆角矩形 111"/>
            <p:cNvSpPr/>
            <p:nvPr/>
          </p:nvSpPr>
          <p:spPr>
            <a:xfrm>
              <a:off x="7466605" y="2540931"/>
              <a:ext cx="288032" cy="936104"/>
            </a:xfrm>
            <a:prstGeom prst="roundRect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1587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1524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539" name="TextBox 110"/>
            <p:cNvSpPr txBox="1">
              <a:spLocks noChangeArrowheads="1"/>
            </p:cNvSpPr>
            <p:nvPr/>
          </p:nvSpPr>
          <p:spPr bwMode="auto">
            <a:xfrm>
              <a:off x="7445896" y="2669665"/>
              <a:ext cx="368778" cy="67863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eaVert" anchor="ctr">
              <a:spAutoFit/>
            </a:bodyPr>
            <a:lstStyle/>
            <a:p>
              <a:pPr algn="ctr">
                <a:buClr>
                  <a:srgbClr val="191919"/>
                </a:buClr>
              </a:pPr>
              <a:r>
                <a:rPr lang="zh-CN" altLang="en-US" sz="1200" b="1" dirty="0">
                  <a:solidFill>
                    <a:srgbClr val="7F7F7F"/>
                  </a:solidFill>
                  <a:latin typeface="+mn-ea"/>
                  <a:ea typeface="+mn-ea"/>
                </a:rPr>
                <a:t>市场部</a:t>
              </a:r>
              <a:endParaRPr lang="zh-CN" altLang="en-US" sz="1200" b="1" dirty="0">
                <a:solidFill>
                  <a:srgbClr val="7F7F7F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191" name="直接连接符 12"/>
          <p:cNvCxnSpPr/>
          <p:nvPr/>
        </p:nvCxnSpPr>
        <p:spPr>
          <a:xfrm>
            <a:off x="969963" y="2930525"/>
            <a:ext cx="194468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21" name="直接连接符 12"/>
          <p:cNvCxnSpPr/>
          <p:nvPr/>
        </p:nvCxnSpPr>
        <p:spPr>
          <a:xfrm>
            <a:off x="4138613" y="2930525"/>
            <a:ext cx="86518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22" name="直接连接符 12"/>
          <p:cNvCxnSpPr/>
          <p:nvPr/>
        </p:nvCxnSpPr>
        <p:spPr>
          <a:xfrm>
            <a:off x="6586538" y="2930525"/>
            <a:ext cx="151288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23" name="直接连接符 262"/>
          <p:cNvCxnSpPr/>
          <p:nvPr/>
        </p:nvCxnSpPr>
        <p:spPr>
          <a:xfrm>
            <a:off x="2943225" y="2930525"/>
            <a:ext cx="0" cy="73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24" name="直接连接符 262"/>
          <p:cNvCxnSpPr/>
          <p:nvPr/>
        </p:nvCxnSpPr>
        <p:spPr>
          <a:xfrm>
            <a:off x="2439988" y="2930525"/>
            <a:ext cx="0" cy="73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25" name="直接连接符 262"/>
          <p:cNvCxnSpPr/>
          <p:nvPr/>
        </p:nvCxnSpPr>
        <p:spPr>
          <a:xfrm>
            <a:off x="1431925" y="2930525"/>
            <a:ext cx="0" cy="73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26" name="直接连接符 262"/>
          <p:cNvCxnSpPr/>
          <p:nvPr/>
        </p:nvCxnSpPr>
        <p:spPr>
          <a:xfrm>
            <a:off x="969963" y="2930525"/>
            <a:ext cx="0" cy="73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27" name="直接连接符 262"/>
          <p:cNvCxnSpPr/>
          <p:nvPr/>
        </p:nvCxnSpPr>
        <p:spPr>
          <a:xfrm>
            <a:off x="4138613" y="2930525"/>
            <a:ext cx="0" cy="73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29" name="直接连接符 262"/>
          <p:cNvCxnSpPr/>
          <p:nvPr/>
        </p:nvCxnSpPr>
        <p:spPr>
          <a:xfrm>
            <a:off x="4570413" y="2930525"/>
            <a:ext cx="0" cy="73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30" name="直接连接符 262"/>
          <p:cNvCxnSpPr/>
          <p:nvPr/>
        </p:nvCxnSpPr>
        <p:spPr>
          <a:xfrm>
            <a:off x="5003800" y="2930525"/>
            <a:ext cx="0" cy="73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31" name="直接连接符 262"/>
          <p:cNvCxnSpPr/>
          <p:nvPr/>
        </p:nvCxnSpPr>
        <p:spPr>
          <a:xfrm>
            <a:off x="6586538" y="2930525"/>
            <a:ext cx="0" cy="73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33" name="直接连接符 262"/>
          <p:cNvCxnSpPr/>
          <p:nvPr/>
        </p:nvCxnSpPr>
        <p:spPr>
          <a:xfrm>
            <a:off x="7091363" y="2930525"/>
            <a:ext cx="0" cy="73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34" name="直接连接符 262"/>
          <p:cNvCxnSpPr/>
          <p:nvPr/>
        </p:nvCxnSpPr>
        <p:spPr>
          <a:xfrm>
            <a:off x="7594600" y="2930525"/>
            <a:ext cx="0" cy="73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35" name="直接连接符 262"/>
          <p:cNvCxnSpPr/>
          <p:nvPr/>
        </p:nvCxnSpPr>
        <p:spPr>
          <a:xfrm>
            <a:off x="8099425" y="2930525"/>
            <a:ext cx="0" cy="73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35" name="Rectangle 5"/>
          <p:cNvSpPr>
            <a:spLocks noChangeArrowheads="1"/>
          </p:cNvSpPr>
          <p:nvPr/>
        </p:nvSpPr>
        <p:spPr bwMode="auto">
          <a:xfrm>
            <a:off x="-17463" y="627063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0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500"/>
                            </p:stCondLst>
                            <p:childTnLst>
                              <p:par>
                                <p:cTn id="92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2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7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5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7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7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7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7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75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7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75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7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7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7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75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8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8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8" dur="500"/>
                                        <p:tgtEl>
                                          <p:spTgt spid="62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9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2" dur="500"/>
                                        <p:tgtEl>
                                          <p:spTgt spid="6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6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0" dur="500"/>
                                        <p:tgtEl>
                                          <p:spTgt spid="62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5000"/>
                            </p:stCondLst>
                            <p:childTnLst>
                              <p:par>
                                <p:cTn id="2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4" dur="500"/>
                                        <p:tgtEl>
                                          <p:spTgt spid="6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5500"/>
                            </p:stCondLst>
                            <p:childTnLst>
                              <p:par>
                                <p:cTn id="2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6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6000"/>
                            </p:stCondLst>
                            <p:childTnLst>
                              <p:par>
                                <p:cTn id="2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6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6500"/>
                            </p:stCondLst>
                            <p:childTnLst>
                              <p:par>
                                <p:cTn id="2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500"/>
                                        <p:tgtEl>
                                          <p:spTgt spid="6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7000"/>
                            </p:stCondLst>
                            <p:childTnLst>
                              <p:par>
                                <p:cTn id="2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0" dur="500"/>
                                        <p:tgtEl>
                                          <p:spTgt spid="62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7500"/>
                            </p:stCondLst>
                            <p:childTnLst>
                              <p:par>
                                <p:cTn id="2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62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62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8500"/>
                            </p:stCondLst>
                            <p:childTnLst>
                              <p:par>
                                <p:cTn id="2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2" dur="500"/>
                                        <p:tgtEl>
                                          <p:spTgt spid="62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9000"/>
                            </p:stCondLst>
                            <p:childTnLst>
                              <p:par>
                                <p:cTn id="2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6" dur="500"/>
                                        <p:tgtEl>
                                          <p:spTgt spid="62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MH_PageTitle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900113" y="123825"/>
            <a:ext cx="3311525" cy="330200"/>
          </a:xfrm>
        </p:spPr>
        <p:txBody>
          <a:bodyPr lIns="68580" tIns="34290" rIns="68580" bIns="34290"/>
          <a:lstStyle/>
          <a:p>
            <a:pPr algn="l" eaLnBrk="1" hangingPunct="1"/>
            <a:r>
              <a:rPr lang="zh-CN" altLang="en-US" sz="2000" b="1" smtClean="0">
                <a:latin typeface="宋体" panose="02010600030101010101" pitchFamily="2" charset="-122"/>
              </a:rPr>
              <a:t>经营范围（</a:t>
            </a:r>
            <a:r>
              <a:rPr lang="en-US" altLang="zh-CN" sz="2000" b="1" smtClean="0">
                <a:latin typeface="宋体" panose="02010600030101010101" pitchFamily="2" charset="-122"/>
              </a:rPr>
              <a:t>Business Scope</a:t>
            </a:r>
            <a:r>
              <a:rPr lang="zh-CN" altLang="en-US" sz="2000" b="1" smtClean="0">
                <a:latin typeface="宋体" panose="02010600030101010101" pitchFamily="2" charset="-122"/>
              </a:rPr>
              <a:t>）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cxnSp>
        <p:nvCxnSpPr>
          <p:cNvPr id="3081" name="MH_Other_7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>
            <a:off x="1692275" y="3651250"/>
            <a:ext cx="6202363" cy="0"/>
          </a:xfrm>
          <a:prstGeom prst="line">
            <a:avLst/>
          </a:prstGeom>
          <a:noFill/>
          <a:ln w="6350" cap="rnd" algn="ctr">
            <a:solidFill>
              <a:srgbClr val="A8ABB8"/>
            </a:solidFill>
            <a:prstDash val="sysDash"/>
            <a:miter lim="800000"/>
          </a:ln>
        </p:spPr>
      </p:cxnSp>
      <p:sp>
        <p:nvSpPr>
          <p:cNvPr id="3087" name="MH_SubTitle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275856" y="1203598"/>
            <a:ext cx="4680520" cy="151244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b"/>
          <a:lstStyle/>
          <a:p>
            <a:r>
              <a:rPr lang="zh-CN" altLang="en-US" sz="16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机电工程、净化工程、装修装饰工程</a:t>
            </a:r>
            <a:r>
              <a:rPr lang="zh-CN" altLang="en-US" sz="1600" b="1" dirty="0" smtClean="0">
                <a:solidFill>
                  <a:schemeClr val="accent1"/>
                </a:solidFill>
                <a:ea typeface="微软雅黑" panose="020B0503020204020204" pitchFamily="34" charset="-122"/>
              </a:rPr>
              <a:t>、</a:t>
            </a:r>
            <a:r>
              <a:rPr lang="zh-CN" altLang="en-US" sz="16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环保工程、楼宇智能化工程、</a:t>
            </a:r>
            <a:r>
              <a:rPr lang="zh-CN" altLang="en-US" sz="1600" b="1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不锈钢烟囱工程</a:t>
            </a:r>
            <a:r>
              <a:rPr lang="zh-CN" altLang="en-US" sz="1600" b="1" dirty="0">
                <a:solidFill>
                  <a:schemeClr val="accent1"/>
                </a:solidFill>
                <a:ea typeface="微软雅黑" panose="020B0503020204020204" pitchFamily="34" charset="-122"/>
              </a:rPr>
              <a:t>的设计、施工、维护；建筑劳务分包；研发、销售：建筑材料、机电设备、灯具。</a:t>
            </a:r>
            <a:endParaRPr lang="zh-CN" altLang="en-US" sz="1600" b="1" dirty="0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 bwMode="auto">
          <a:xfrm>
            <a:off x="1031875" y="3363913"/>
            <a:ext cx="503238" cy="503237"/>
            <a:chOff x="1031458" y="3043650"/>
            <a:chExt cx="504000" cy="504000"/>
          </a:xfrm>
        </p:grpSpPr>
        <p:sp>
          <p:nvSpPr>
            <p:cNvPr id="22" name="椭圆 21"/>
            <p:cNvSpPr>
              <a:spLocks noChangeAspect="1"/>
            </p:cNvSpPr>
            <p:nvPr/>
          </p:nvSpPr>
          <p:spPr>
            <a:xfrm>
              <a:off x="1031458" y="3043650"/>
              <a:ext cx="504000" cy="504000"/>
            </a:xfrm>
            <a:prstGeom prst="ellipse">
              <a:avLst/>
            </a:prstGeom>
            <a:solidFill>
              <a:schemeClr val="accent1"/>
            </a:solidFill>
            <a:ln w="15875">
              <a:noFill/>
            </a:ln>
            <a:effectLst>
              <a:outerShdw blurRad="279400" dist="1016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MH_Other_5"/>
            <p:cNvSpPr/>
            <p:nvPr>
              <p:custDataLst>
                <p:tags r:id="rId4"/>
              </p:custDataLst>
            </p:nvPr>
          </p:nvSpPr>
          <p:spPr>
            <a:xfrm>
              <a:off x="1139571" y="3151764"/>
              <a:ext cx="287773" cy="287773"/>
            </a:xfrm>
            <a:prstGeom prst="donut">
              <a:avLst>
                <a:gd name="adj" fmla="val 9123"/>
              </a:avLst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" name="MH_Other_6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1215887" y="3240798"/>
              <a:ext cx="135142" cy="109703"/>
            </a:xfrm>
            <a:prstGeom prst="rightArrow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4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-17463" y="627063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 bwMode="auto">
          <a:xfrm>
            <a:off x="323850" y="1323975"/>
            <a:ext cx="2663825" cy="1608138"/>
            <a:chOff x="2692978" y="927441"/>
            <a:chExt cx="3757377" cy="2267138"/>
          </a:xfrm>
        </p:grpSpPr>
        <p:pic>
          <p:nvPicPr>
            <p:cNvPr id="21512" name="图片 36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92978" y="927441"/>
              <a:ext cx="3757377" cy="2267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MH_Picture_3"/>
            <p:cNvSpPr/>
            <p:nvPr>
              <p:custDataLst>
                <p:tags r:id="rId7"/>
              </p:custDataLst>
            </p:nvPr>
          </p:nvSpPr>
          <p:spPr>
            <a:xfrm>
              <a:off x="3140818" y="1041582"/>
              <a:ext cx="2872894" cy="1799386"/>
            </a:xfrm>
            <a:prstGeom prst="rect">
              <a:avLst/>
            </a:prstGeom>
            <a:blipFill dpi="0" rotWithShape="1">
              <a:blip r:embed="rId8" cstate="screen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1511" name="Rectangle 5"/>
          <p:cNvSpPr>
            <a:spLocks noChangeArrowheads="1"/>
          </p:cNvSpPr>
          <p:nvPr/>
        </p:nvSpPr>
        <p:spPr bwMode="auto">
          <a:xfrm>
            <a:off x="0" y="5083175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</p:spTree>
    <p:custDataLst>
      <p:tags r:id="rId9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MH_PageTitle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900113" y="123825"/>
            <a:ext cx="5543550" cy="330200"/>
          </a:xfrm>
        </p:spPr>
        <p:txBody>
          <a:bodyPr lIns="68580" tIns="34290" rIns="68580" bIns="34290"/>
          <a:lstStyle/>
          <a:p>
            <a:pPr algn="l" eaLnBrk="1" hangingPunct="1"/>
            <a:r>
              <a:rPr lang="zh-CN" altLang="en-US" sz="2000" b="1" smtClean="0">
                <a:latin typeface="宋体" panose="02010600030101010101" pitchFamily="2" charset="-122"/>
              </a:rPr>
              <a:t>机电工程</a:t>
            </a:r>
            <a:r>
              <a:rPr lang="zh-CN" altLang="en-US" sz="2000" b="1" smtClean="0">
                <a:latin typeface="+mj-ea"/>
              </a:rPr>
              <a:t>（</a:t>
            </a:r>
            <a:r>
              <a:rPr lang="en-US" altLang="zh-CN" sz="2000" b="1" smtClean="0">
                <a:latin typeface="+mj-ea"/>
              </a:rPr>
              <a:t>Electromechanical Engineering </a:t>
            </a:r>
            <a:r>
              <a:rPr lang="zh-CN" altLang="en-US" sz="2000" b="1" smtClean="0">
                <a:latin typeface="+mj-ea"/>
              </a:rPr>
              <a:t>）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087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48038" y="1563688"/>
            <a:ext cx="4464050" cy="1368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b"/>
          <a:lstStyle/>
          <a:p>
            <a:endParaRPr lang="zh-CN" altLang="en-US" sz="1600" b="1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23555" name="Rectangle 5"/>
          <p:cNvSpPr>
            <a:spLocks noChangeArrowheads="1"/>
          </p:cNvSpPr>
          <p:nvPr/>
        </p:nvSpPr>
        <p:spPr bwMode="auto">
          <a:xfrm>
            <a:off x="-17463" y="627063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0" y="5083175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pic>
        <p:nvPicPr>
          <p:cNvPr id="23557" name="Picture 16" descr="64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1058863"/>
            <a:ext cx="432117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74" name="文本框 17"/>
          <p:cNvSpPr txBox="1">
            <a:spLocks noChangeArrowheads="1"/>
          </p:cNvSpPr>
          <p:nvPr/>
        </p:nvSpPr>
        <p:spPr bwMode="auto">
          <a:xfrm>
            <a:off x="179388" y="4084638"/>
            <a:ext cx="8569325" cy="28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77" tIns="34289" rIns="68577" bIns="34289">
            <a:spAutoFit/>
          </a:bodyPr>
          <a:lstStyle/>
          <a:p>
            <a:pPr algn="ctr" defTabSz="685800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冷冻机房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559" name="Picture 20" descr="冷冻机房照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438" y="1058863"/>
            <a:ext cx="4105275" cy="291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5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0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7" grpId="0"/>
      <p:bldP spid="706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MH_PageTitle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900113" y="123825"/>
            <a:ext cx="5543550" cy="330200"/>
          </a:xfrm>
        </p:spPr>
        <p:txBody>
          <a:bodyPr lIns="68580" tIns="34290" rIns="68580" bIns="34290"/>
          <a:lstStyle/>
          <a:p>
            <a:pPr algn="l" eaLnBrk="1" hangingPunct="1"/>
            <a:r>
              <a:rPr lang="zh-CN" altLang="en-US" sz="2000" b="1" smtClean="0">
                <a:latin typeface="宋体" panose="02010600030101010101" pitchFamily="2" charset="-122"/>
              </a:rPr>
              <a:t>机电</a:t>
            </a:r>
            <a:r>
              <a:rPr lang="zh-CN" altLang="en-US" sz="2000" b="1" smtClean="0">
                <a:latin typeface="+mj-ea"/>
              </a:rPr>
              <a:t>工程（</a:t>
            </a:r>
            <a:r>
              <a:rPr lang="en-US" altLang="zh-CN" sz="2000" b="1" smtClean="0">
                <a:latin typeface="+mj-ea"/>
              </a:rPr>
              <a:t>Electromechanical Engineering </a:t>
            </a:r>
            <a:r>
              <a:rPr lang="zh-CN" altLang="en-US" sz="2000" b="1" smtClean="0">
                <a:latin typeface="宋体" panose="02010600030101010101" pitchFamily="2" charset="-122"/>
              </a:rPr>
              <a:t>）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087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48038" y="1563688"/>
            <a:ext cx="4464050" cy="1368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b"/>
          <a:lstStyle/>
          <a:p>
            <a:endParaRPr lang="zh-CN" altLang="en-US" sz="1600" b="1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25603" name="Rectangle 5"/>
          <p:cNvSpPr>
            <a:spLocks noChangeArrowheads="1"/>
          </p:cNvSpPr>
          <p:nvPr/>
        </p:nvSpPr>
        <p:spPr bwMode="auto">
          <a:xfrm>
            <a:off x="-17463" y="627063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0" y="5083175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pic>
        <p:nvPicPr>
          <p:cNvPr id="25605" name="Picture 9" descr="640 (2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538" y="771525"/>
            <a:ext cx="4535487" cy="32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6" name="文本框 17"/>
          <p:cNvSpPr txBox="1">
            <a:spLocks noChangeArrowheads="1"/>
          </p:cNvSpPr>
          <p:nvPr/>
        </p:nvSpPr>
        <p:spPr bwMode="auto">
          <a:xfrm>
            <a:off x="179388" y="4084638"/>
            <a:ext cx="4321175" cy="28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77" tIns="34289" rIns="68577" bIns="34289">
            <a:spAutoFit/>
          </a:bodyPr>
          <a:lstStyle/>
          <a:p>
            <a:pPr algn="ctr" defTabSz="685800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锅炉房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907" name="文本框 17"/>
          <p:cNvSpPr txBox="1">
            <a:spLocks noChangeArrowheads="1"/>
          </p:cNvSpPr>
          <p:nvPr/>
        </p:nvSpPr>
        <p:spPr bwMode="auto">
          <a:xfrm>
            <a:off x="4643438" y="4084638"/>
            <a:ext cx="4321175" cy="28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77" tIns="34289" rIns="68577" bIns="34289">
            <a:spAutoFit/>
          </a:bodyPr>
          <a:lstStyle/>
          <a:p>
            <a:pPr algn="ctr" defTabSz="685800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水泵房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608" name="Picture 13" descr="锅炉房照片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950" y="771525"/>
            <a:ext cx="4140200" cy="321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5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0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0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7" grpId="0"/>
      <p:bldP spid="80906" grpId="0"/>
      <p:bldP spid="8090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MH_PageTitle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900113" y="123825"/>
            <a:ext cx="5543550" cy="330200"/>
          </a:xfrm>
        </p:spPr>
        <p:txBody>
          <a:bodyPr lIns="68580" tIns="34290" rIns="68580" bIns="34290"/>
          <a:lstStyle/>
          <a:p>
            <a:pPr algn="l" eaLnBrk="1" hangingPunct="1"/>
            <a:r>
              <a:rPr lang="zh-CN" altLang="en-US" sz="2000" b="1" smtClean="0">
                <a:latin typeface="+mj-ea"/>
              </a:rPr>
              <a:t>机电工程（</a:t>
            </a:r>
            <a:r>
              <a:rPr lang="en-US" altLang="zh-CN" sz="2000" b="1" smtClean="0">
                <a:latin typeface="+mj-ea"/>
              </a:rPr>
              <a:t>Electromechanical Engineering </a:t>
            </a:r>
            <a:r>
              <a:rPr lang="zh-CN" altLang="en-US" sz="2000" b="1" smtClean="0">
                <a:latin typeface="+mj-ea"/>
              </a:rPr>
              <a:t>）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087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48038" y="1563688"/>
            <a:ext cx="4464050" cy="1368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b"/>
          <a:lstStyle/>
          <a:p>
            <a:endParaRPr lang="zh-CN" altLang="en-US" sz="1600" b="1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27651" name="Rectangle 5"/>
          <p:cNvSpPr>
            <a:spLocks noChangeArrowheads="1"/>
          </p:cNvSpPr>
          <p:nvPr/>
        </p:nvSpPr>
        <p:spPr bwMode="auto">
          <a:xfrm>
            <a:off x="-17463" y="627063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0" y="5083175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87048" name="文本框 17"/>
          <p:cNvSpPr txBox="1">
            <a:spLocks noChangeArrowheads="1"/>
          </p:cNvSpPr>
          <p:nvPr/>
        </p:nvSpPr>
        <p:spPr bwMode="auto">
          <a:xfrm>
            <a:off x="179388" y="4084638"/>
            <a:ext cx="2663825" cy="28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77" tIns="34289" rIns="68577" bIns="34289">
            <a:spAutoFit/>
          </a:bodyPr>
          <a:lstStyle/>
          <a:p>
            <a:pPr algn="ctr" defTabSz="685800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消防机房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049" name="文本框 17"/>
          <p:cNvSpPr txBox="1">
            <a:spLocks noChangeArrowheads="1"/>
          </p:cNvSpPr>
          <p:nvPr/>
        </p:nvSpPr>
        <p:spPr bwMode="auto">
          <a:xfrm>
            <a:off x="6227763" y="4084638"/>
            <a:ext cx="2736850" cy="28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77" tIns="34289" rIns="68577" bIns="34289">
            <a:spAutoFit/>
          </a:bodyPr>
          <a:lstStyle/>
          <a:p>
            <a:pPr algn="ctr" defTabSz="685800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电缆敷设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55" name="Picture 10" descr="64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" y="700088"/>
            <a:ext cx="2592388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6" name="Picture 11" descr="640 (3)"/>
          <p:cNvPicPr>
            <a:picLocks noChangeAspect="1" noChangeArrowheads="1"/>
          </p:cNvPicPr>
          <p:nvPr/>
        </p:nvPicPr>
        <p:blipFill>
          <a:blip r:embed="rId4" cstate="print"/>
          <a:srcRect l="27367" t="2039" r="11151"/>
          <a:stretch>
            <a:fillRect/>
          </a:stretch>
        </p:blipFill>
        <p:spPr bwMode="auto">
          <a:xfrm>
            <a:off x="6156325" y="700088"/>
            <a:ext cx="2784475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2" name="文本框 17"/>
          <p:cNvSpPr txBox="1">
            <a:spLocks noChangeArrowheads="1"/>
          </p:cNvSpPr>
          <p:nvPr/>
        </p:nvSpPr>
        <p:spPr bwMode="auto">
          <a:xfrm>
            <a:off x="3132138" y="4084638"/>
            <a:ext cx="2663825" cy="28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77" tIns="34289" rIns="68577" bIns="34289">
            <a:spAutoFit/>
          </a:bodyPr>
          <a:lstStyle/>
          <a:p>
            <a:pPr algn="ctr" defTabSz="685800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配电室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58" name="Picture 13" descr="配电房 照片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87675" y="700088"/>
            <a:ext cx="3024188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6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7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7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7" grpId="0"/>
      <p:bldP spid="87048" grpId="0"/>
      <p:bldP spid="87049" grpId="0"/>
      <p:bldP spid="8705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MH_PageTitle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900113" y="123825"/>
            <a:ext cx="5543550" cy="330200"/>
          </a:xfrm>
        </p:spPr>
        <p:txBody>
          <a:bodyPr lIns="68580" tIns="34290" rIns="68580" bIns="34290"/>
          <a:lstStyle/>
          <a:p>
            <a:pPr algn="l" eaLnBrk="1" hangingPunct="1"/>
            <a:r>
              <a:rPr lang="zh-CN" altLang="en-US" sz="2000" b="1" smtClean="0">
                <a:latin typeface="+mj-ea"/>
              </a:rPr>
              <a:t>机电工程（</a:t>
            </a:r>
            <a:r>
              <a:rPr lang="en-US" altLang="zh-CN" sz="2000" b="1" smtClean="0">
                <a:latin typeface="+mj-ea"/>
              </a:rPr>
              <a:t>Electromechanical Engineering </a:t>
            </a:r>
            <a:r>
              <a:rPr lang="zh-CN" altLang="en-US" sz="2000" b="1" smtClean="0">
                <a:latin typeface="+mj-ea"/>
              </a:rPr>
              <a:t>）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087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48038" y="1563688"/>
            <a:ext cx="4464050" cy="1368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b"/>
          <a:lstStyle/>
          <a:p>
            <a:endParaRPr lang="zh-CN" altLang="en-US" sz="1600" b="1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-17463" y="627063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29700" name="Rectangle 5"/>
          <p:cNvSpPr>
            <a:spLocks noChangeArrowheads="1"/>
          </p:cNvSpPr>
          <p:nvPr/>
        </p:nvSpPr>
        <p:spPr bwMode="auto">
          <a:xfrm>
            <a:off x="0" y="5083175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72714" name="文本框 17"/>
          <p:cNvSpPr txBox="1">
            <a:spLocks noChangeArrowheads="1"/>
          </p:cNvSpPr>
          <p:nvPr/>
        </p:nvSpPr>
        <p:spPr bwMode="auto">
          <a:xfrm>
            <a:off x="323850" y="4084638"/>
            <a:ext cx="4103688" cy="28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77" tIns="34289" rIns="68577" bIns="34289">
            <a:spAutoFit/>
          </a:bodyPr>
          <a:lstStyle/>
          <a:p>
            <a:pPr algn="ctr" defTabSz="685800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屋顶风机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702" name="Picture 17" descr="屋顶风机及水箱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8513" y="700088"/>
            <a:ext cx="4284662" cy="321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3" name="Picture 18" descr="屋顶排烟风机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0825" y="700088"/>
            <a:ext cx="4176713" cy="320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23" name="文本框 17"/>
          <p:cNvSpPr txBox="1">
            <a:spLocks noChangeArrowheads="1"/>
          </p:cNvSpPr>
          <p:nvPr/>
        </p:nvSpPr>
        <p:spPr bwMode="auto">
          <a:xfrm>
            <a:off x="4643438" y="4156075"/>
            <a:ext cx="4249737" cy="28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77" tIns="34289" rIns="68577" bIns="34289">
            <a:spAutoFit/>
          </a:bodyPr>
          <a:lstStyle/>
          <a:p>
            <a:pPr algn="ctr" defTabSz="685800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水箱及风机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2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7" grpId="0"/>
      <p:bldP spid="72714" grpId="0"/>
      <p:bldP spid="727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MH_PageTitle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900113" y="123825"/>
            <a:ext cx="5543550" cy="330200"/>
          </a:xfrm>
        </p:spPr>
        <p:txBody>
          <a:bodyPr lIns="68580" tIns="34290" rIns="68580" bIns="34290"/>
          <a:lstStyle/>
          <a:p>
            <a:pPr algn="l" eaLnBrk="1" hangingPunct="1"/>
            <a:r>
              <a:rPr lang="zh-CN" altLang="en-US" sz="2000" b="1" smtClean="0">
                <a:latin typeface="+mj-ea"/>
              </a:rPr>
              <a:t>机电工程（</a:t>
            </a:r>
            <a:r>
              <a:rPr lang="en-US" altLang="zh-CN" sz="2000" b="1" smtClean="0">
                <a:latin typeface="+mj-ea"/>
              </a:rPr>
              <a:t>Electromechanical Engineering </a:t>
            </a:r>
            <a:r>
              <a:rPr lang="zh-CN" altLang="en-US" sz="2000" b="1" smtClean="0">
                <a:latin typeface="+mj-ea"/>
              </a:rPr>
              <a:t>）</a:t>
            </a:r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087" name="MH_SubTitle_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48038" y="1563688"/>
            <a:ext cx="4464050" cy="1368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 anchor="b"/>
          <a:lstStyle/>
          <a:p>
            <a:endParaRPr lang="zh-CN" altLang="en-US" sz="1600" b="1">
              <a:solidFill>
                <a:schemeClr val="accent1"/>
              </a:solidFill>
              <a:ea typeface="微软雅黑" panose="020B0503020204020204" pitchFamily="34" charset="-122"/>
            </a:endParaRPr>
          </a:p>
        </p:txBody>
      </p:sp>
      <p:sp>
        <p:nvSpPr>
          <p:cNvPr id="31747" name="Rectangle 5"/>
          <p:cNvSpPr>
            <a:spLocks noChangeArrowheads="1"/>
          </p:cNvSpPr>
          <p:nvPr/>
        </p:nvSpPr>
        <p:spPr bwMode="auto">
          <a:xfrm>
            <a:off x="-17463" y="627063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31748" name="Rectangle 5"/>
          <p:cNvSpPr>
            <a:spLocks noChangeArrowheads="1"/>
          </p:cNvSpPr>
          <p:nvPr/>
        </p:nvSpPr>
        <p:spPr bwMode="auto">
          <a:xfrm>
            <a:off x="0" y="5083175"/>
            <a:ext cx="9161463" cy="603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</a:ln>
        </p:spPr>
        <p:txBody>
          <a:bodyPr lIns="68562" tIns="34281" rIns="68562" bIns="34281"/>
          <a:lstStyle/>
          <a:p>
            <a:pPr defTabSz="685800"/>
            <a:endParaRPr lang="zh-CN" altLang="en-US" sz="1300">
              <a:latin typeface="Calibri" panose="020F0502020204030204" pitchFamily="34" charset="0"/>
            </a:endParaRPr>
          </a:p>
        </p:txBody>
      </p:sp>
      <p:sp>
        <p:nvSpPr>
          <p:cNvPr id="82953" name="文本框 17"/>
          <p:cNvSpPr txBox="1">
            <a:spLocks noChangeArrowheads="1"/>
          </p:cNvSpPr>
          <p:nvPr/>
        </p:nvSpPr>
        <p:spPr bwMode="auto">
          <a:xfrm>
            <a:off x="755650" y="4516438"/>
            <a:ext cx="7704138" cy="282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8577" tIns="34289" rIns="68577" bIns="34289">
            <a:spAutoFit/>
          </a:bodyPr>
          <a:lstStyle/>
          <a:p>
            <a:pPr algn="ctr" defTabSz="685800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冷却塔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750" name="Picture 12" descr="20110621545898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463" y="771525"/>
            <a:ext cx="3743325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Picture 13" descr="冷却塔照片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650" y="771525"/>
            <a:ext cx="3600450" cy="348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5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7" grpId="0"/>
      <p:bldP spid="82953" grpId="0"/>
    </p:bldLst>
  </p:timing>
</p:sld>
</file>

<file path=ppt/tags/tag1.xml><?xml version="1.0" encoding="utf-8"?>
<p:tagLst xmlns:p="http://schemas.openxmlformats.org/presentationml/2006/main">
  <p:tag name="MH" val="20151125204017"/>
  <p:tag name="MH_LIBRARY" val="GRAPHIC"/>
  <p:tag name="MH_TYPE" val="Other"/>
  <p:tag name="MH_ORDER" val="1"/>
</p:tagLst>
</file>

<file path=ppt/tags/tag10.xml><?xml version="1.0" encoding="utf-8"?>
<p:tagLst xmlns:p="http://schemas.openxmlformats.org/presentationml/2006/main">
  <p:tag name="MH" val="20160217203636"/>
  <p:tag name="MH_LIBRARY" val="GRAPHIC"/>
  <p:tag name="MH_TYPE" val="Picture"/>
  <p:tag name="MH_ORDER" val="3"/>
</p:tagLst>
</file>

<file path=ppt/tags/tag11.xml><?xml version="1.0" encoding="utf-8"?>
<p:tagLst xmlns:p="http://schemas.openxmlformats.org/presentationml/2006/main">
  <p:tag name="MH_TYPE" val="#NeiR#"/>
  <p:tag name="MH_NUMBER" val="3"/>
  <p:tag name="MH_CATEGORY" val="#QiTTB#"/>
  <p:tag name="MH_LAYOUT" val="SubTitleTextDesc"/>
  <p:tag name="MH" val="20160312084837"/>
  <p:tag name="MH_LIBRARY" val="GRAPHIC"/>
</p:tagLst>
</file>

<file path=ppt/tags/tag12.xml><?xml version="1.0" encoding="utf-8"?>
<p:tagLst xmlns:p="http://schemas.openxmlformats.org/presentationml/2006/main">
  <p:tag name="MH" val="20160312084837"/>
  <p:tag name="MH_LIBRARY" val="GRAPHIC"/>
  <p:tag name="MH_TYPE" val="PageTitle"/>
  <p:tag name="MH_ORDER" val="PageTitle"/>
</p:tagLst>
</file>

<file path=ppt/tags/tag13.xml><?xml version="1.0" encoding="utf-8"?>
<p:tagLst xmlns:p="http://schemas.openxmlformats.org/presentationml/2006/main">
  <p:tag name="MH" val="20160312084837"/>
  <p:tag name="MH_LIBRARY" val="GRAPHIC"/>
  <p:tag name="MH_TYPE" val="SubTitle"/>
  <p:tag name="MH_ORDER" val="1"/>
</p:tagLst>
</file>

<file path=ppt/tags/tag14.xml><?xml version="1.0" encoding="utf-8"?>
<p:tagLst xmlns:p="http://schemas.openxmlformats.org/presentationml/2006/main">
  <p:tag name="MH_TYPE" val="#NeiR#"/>
  <p:tag name="MH_NUMBER" val="3"/>
  <p:tag name="MH_CATEGORY" val="#QiTTB#"/>
  <p:tag name="MH_LAYOUT" val="SubTitleTextDesc"/>
  <p:tag name="MH" val="20160312084837"/>
  <p:tag name="MH_LIBRARY" val="GRAPHIC"/>
</p:tagLst>
</file>

<file path=ppt/tags/tag15.xml><?xml version="1.0" encoding="utf-8"?>
<p:tagLst xmlns:p="http://schemas.openxmlformats.org/presentationml/2006/main">
  <p:tag name="MH" val="20160312084837"/>
  <p:tag name="MH_LIBRARY" val="GRAPHIC"/>
  <p:tag name="MH_TYPE" val="PageTitle"/>
  <p:tag name="MH_ORDER" val="PageTitle"/>
</p:tagLst>
</file>

<file path=ppt/tags/tag16.xml><?xml version="1.0" encoding="utf-8"?>
<p:tagLst xmlns:p="http://schemas.openxmlformats.org/presentationml/2006/main">
  <p:tag name="MH" val="20160312084837"/>
  <p:tag name="MH_LIBRARY" val="GRAPHIC"/>
  <p:tag name="MH_TYPE" val="SubTitle"/>
  <p:tag name="MH_ORDER" val="1"/>
</p:tagLst>
</file>

<file path=ppt/tags/tag17.xml><?xml version="1.0" encoding="utf-8"?>
<p:tagLst xmlns:p="http://schemas.openxmlformats.org/presentationml/2006/main">
  <p:tag name="MH_TYPE" val="#NeiR#"/>
  <p:tag name="MH_NUMBER" val="3"/>
  <p:tag name="MH_CATEGORY" val="#QiTTB#"/>
  <p:tag name="MH_LAYOUT" val="SubTitleTextDesc"/>
  <p:tag name="MH" val="20160312084837"/>
  <p:tag name="MH_LIBRARY" val="GRAPHIC"/>
</p:tagLst>
</file>

<file path=ppt/tags/tag18.xml><?xml version="1.0" encoding="utf-8"?>
<p:tagLst xmlns:p="http://schemas.openxmlformats.org/presentationml/2006/main">
  <p:tag name="MH" val="20160312084837"/>
  <p:tag name="MH_LIBRARY" val="GRAPHIC"/>
  <p:tag name="MH_TYPE" val="PageTitle"/>
  <p:tag name="MH_ORDER" val="PageTitle"/>
</p:tagLst>
</file>

<file path=ppt/tags/tag19.xml><?xml version="1.0" encoding="utf-8"?>
<p:tagLst xmlns:p="http://schemas.openxmlformats.org/presentationml/2006/main">
  <p:tag name="MH" val="20160312084837"/>
  <p:tag name="MH_LIBRARY" val="GRAPHIC"/>
  <p:tag name="MH_TYPE" val="SubTitle"/>
  <p:tag name="MH_ORDER" val="1"/>
</p:tagLst>
</file>

<file path=ppt/tags/tag2.xml><?xml version="1.0" encoding="utf-8"?>
<p:tagLst xmlns:p="http://schemas.openxmlformats.org/presentationml/2006/main">
  <p:tag name="MH" val="20151125204017"/>
  <p:tag name="MH_LIBRARY" val="GRAPHIC"/>
  <p:tag name="MH_TYPE" val="Picture"/>
  <p:tag name="MH_ORDER" val="1"/>
</p:tagLst>
</file>

<file path=ppt/tags/tag20.xml><?xml version="1.0" encoding="utf-8"?>
<p:tagLst xmlns:p="http://schemas.openxmlformats.org/presentationml/2006/main">
  <p:tag name="MH_TYPE" val="#NeiR#"/>
  <p:tag name="MH_NUMBER" val="3"/>
  <p:tag name="MH_CATEGORY" val="#QiTTB#"/>
  <p:tag name="MH_LAYOUT" val="SubTitleTextDesc"/>
  <p:tag name="MH" val="20160312084837"/>
  <p:tag name="MH_LIBRARY" val="GRAPHIC"/>
</p:tagLst>
</file>

<file path=ppt/tags/tag21.xml><?xml version="1.0" encoding="utf-8"?>
<p:tagLst xmlns:p="http://schemas.openxmlformats.org/presentationml/2006/main">
  <p:tag name="MH" val="20160312084837"/>
  <p:tag name="MH_LIBRARY" val="GRAPHIC"/>
  <p:tag name="MH_TYPE" val="PageTitle"/>
  <p:tag name="MH_ORDER" val="PageTitle"/>
</p:tagLst>
</file>

<file path=ppt/tags/tag22.xml><?xml version="1.0" encoding="utf-8"?>
<p:tagLst xmlns:p="http://schemas.openxmlformats.org/presentationml/2006/main">
  <p:tag name="MH" val="20160312084837"/>
  <p:tag name="MH_LIBRARY" val="GRAPHIC"/>
  <p:tag name="MH_TYPE" val="SubTitle"/>
  <p:tag name="MH_ORDER" val="1"/>
</p:tagLst>
</file>

<file path=ppt/tags/tag23.xml><?xml version="1.0" encoding="utf-8"?>
<p:tagLst xmlns:p="http://schemas.openxmlformats.org/presentationml/2006/main">
  <p:tag name="MH_TYPE" val="#NeiR#"/>
  <p:tag name="MH_NUMBER" val="3"/>
  <p:tag name="MH_CATEGORY" val="#QiTTB#"/>
  <p:tag name="MH_LAYOUT" val="SubTitleTextDesc"/>
  <p:tag name="MH" val="20160312084837"/>
  <p:tag name="MH_LIBRARY" val="GRAPHIC"/>
</p:tagLst>
</file>

<file path=ppt/tags/tag24.xml><?xml version="1.0" encoding="utf-8"?>
<p:tagLst xmlns:p="http://schemas.openxmlformats.org/presentationml/2006/main">
  <p:tag name="MH" val="20160312084837"/>
  <p:tag name="MH_LIBRARY" val="GRAPHIC"/>
  <p:tag name="MH_TYPE" val="PageTitle"/>
  <p:tag name="MH_ORDER" val="PageTitle"/>
</p:tagLst>
</file>

<file path=ppt/tags/tag25.xml><?xml version="1.0" encoding="utf-8"?>
<p:tagLst xmlns:p="http://schemas.openxmlformats.org/presentationml/2006/main">
  <p:tag name="MH" val="20160312084837"/>
  <p:tag name="MH_LIBRARY" val="GRAPHIC"/>
  <p:tag name="MH_TYPE" val="SubTitle"/>
  <p:tag name="MH_ORDER" val="1"/>
</p:tagLst>
</file>

<file path=ppt/tags/tag26.xml><?xml version="1.0" encoding="utf-8"?>
<p:tagLst xmlns:p="http://schemas.openxmlformats.org/presentationml/2006/main">
  <p:tag name="MH_TYPE" val="#NeiR#"/>
  <p:tag name="MH_NUMBER" val="3"/>
  <p:tag name="MH_CATEGORY" val="#QiTTB#"/>
  <p:tag name="MH_LAYOUT" val="SubTitleTextDesc"/>
  <p:tag name="MH" val="20160312084837"/>
  <p:tag name="MH_LIBRARY" val="GRAPHIC"/>
</p:tagLst>
</file>

<file path=ppt/tags/tag27.xml><?xml version="1.0" encoding="utf-8"?>
<p:tagLst xmlns:p="http://schemas.openxmlformats.org/presentationml/2006/main">
  <p:tag name="MH" val="20160312084837"/>
  <p:tag name="MH_LIBRARY" val="GRAPHIC"/>
  <p:tag name="MH_TYPE" val="PageTitle"/>
  <p:tag name="MH_ORDER" val="PageTitle"/>
</p:tagLst>
</file>

<file path=ppt/tags/tag28.xml><?xml version="1.0" encoding="utf-8"?>
<p:tagLst xmlns:p="http://schemas.openxmlformats.org/presentationml/2006/main">
  <p:tag name="MH" val="20160312084837"/>
  <p:tag name="MH_LIBRARY" val="GRAPHIC"/>
  <p:tag name="MH_TYPE" val="SubTitle"/>
  <p:tag name="MH_ORDER" val="1"/>
</p:tagLst>
</file>

<file path=ppt/tags/tag29.xml><?xml version="1.0" encoding="utf-8"?>
<p:tagLst xmlns:p="http://schemas.openxmlformats.org/presentationml/2006/main">
  <p:tag name="MH_TYPE" val="#NeiR#"/>
  <p:tag name="MH_NUMBER" val="3"/>
  <p:tag name="MH_CATEGORY" val="#QiTTB#"/>
  <p:tag name="MH_LAYOUT" val="SubTitleTextDesc"/>
  <p:tag name="MH" val="20160312084837"/>
  <p:tag name="MH_LIBRARY" val="GRAPHIC"/>
</p:tagLst>
</file>

<file path=ppt/tags/tag3.xml><?xml version="1.0" encoding="utf-8"?>
<p:tagLst xmlns:p="http://schemas.openxmlformats.org/presentationml/2006/main">
  <p:tag name="MH" val="20151125204017"/>
  <p:tag name="MH_LIBRARY" val="GRAPHIC"/>
  <p:tag name="MH_TYPE" val="Other"/>
  <p:tag name="MH_ORDER" val="3"/>
</p:tagLst>
</file>

<file path=ppt/tags/tag30.xml><?xml version="1.0" encoding="utf-8"?>
<p:tagLst xmlns:p="http://schemas.openxmlformats.org/presentationml/2006/main">
  <p:tag name="MH" val="20160312084837"/>
  <p:tag name="MH_LIBRARY" val="GRAPHIC"/>
  <p:tag name="MH_TYPE" val="PageTitle"/>
  <p:tag name="MH_ORDER" val="PageTitle"/>
</p:tagLst>
</file>

<file path=ppt/tags/tag31.xml><?xml version="1.0" encoding="utf-8"?>
<p:tagLst xmlns:p="http://schemas.openxmlformats.org/presentationml/2006/main">
  <p:tag name="MH" val="20160312084837"/>
  <p:tag name="MH_LIBRARY" val="GRAPHIC"/>
  <p:tag name="MH_TYPE" val="SubTitle"/>
  <p:tag name="MH_ORDER" val="1"/>
</p:tagLst>
</file>

<file path=ppt/tags/tag32.xml><?xml version="1.0" encoding="utf-8"?>
<p:tagLst xmlns:p="http://schemas.openxmlformats.org/presentationml/2006/main">
  <p:tag name="MH_TYPE" val="#NeiR#"/>
  <p:tag name="MH_NUMBER" val="3"/>
  <p:tag name="MH_CATEGORY" val="#QiTTB#"/>
  <p:tag name="MH_LAYOUT" val="SubTitleTextDesc"/>
  <p:tag name="MH" val="20160312084837"/>
  <p:tag name="MH_LIBRARY" val="GRAPHIC"/>
</p:tagLst>
</file>

<file path=ppt/tags/tag33.xml><?xml version="1.0" encoding="utf-8"?>
<p:tagLst xmlns:p="http://schemas.openxmlformats.org/presentationml/2006/main">
  <p:tag name="MH" val="20160312084837"/>
  <p:tag name="MH_LIBRARY" val="GRAPHIC"/>
  <p:tag name="MH_TYPE" val="PageTitle"/>
  <p:tag name="MH_ORDER" val="PageTitle"/>
</p:tagLst>
</file>

<file path=ppt/tags/tag34.xml><?xml version="1.0" encoding="utf-8"?>
<p:tagLst xmlns:p="http://schemas.openxmlformats.org/presentationml/2006/main">
  <p:tag name="MH" val="20160312084837"/>
  <p:tag name="MH_LIBRARY" val="GRAPHIC"/>
  <p:tag name="MH_TYPE" val="SubTitle"/>
  <p:tag name="MH_ORDER" val="1"/>
</p:tagLst>
</file>

<file path=ppt/tags/tag35.xml><?xml version="1.0" encoding="utf-8"?>
<p:tagLst xmlns:p="http://schemas.openxmlformats.org/presentationml/2006/main">
  <p:tag name="MH_TYPE" val="#NeiR#"/>
  <p:tag name="MH_NUMBER" val="3"/>
  <p:tag name="MH_CATEGORY" val="#QiTTB#"/>
  <p:tag name="MH_LAYOUT" val="SubTitleTextDesc"/>
  <p:tag name="MH" val="20160312084837"/>
  <p:tag name="MH_LIBRARY" val="GRAPHIC"/>
</p:tagLst>
</file>

<file path=ppt/tags/tag36.xml><?xml version="1.0" encoding="utf-8"?>
<p:tagLst xmlns:p="http://schemas.openxmlformats.org/presentationml/2006/main">
  <p:tag name="MH" val="20160312084837"/>
  <p:tag name="MH_LIBRARY" val="GRAPHIC"/>
  <p:tag name="MH_TYPE" val="PageTitle"/>
  <p:tag name="MH_ORDER" val="PageTitle"/>
</p:tagLst>
</file>

<file path=ppt/tags/tag37.xml><?xml version="1.0" encoding="utf-8"?>
<p:tagLst xmlns:p="http://schemas.openxmlformats.org/presentationml/2006/main">
  <p:tag name="MH" val="20160312084837"/>
  <p:tag name="MH_LIBRARY" val="GRAPHIC"/>
  <p:tag name="MH_TYPE" val="SubTitle"/>
  <p:tag name="MH_ORDER" val="1"/>
</p:tagLst>
</file>

<file path=ppt/tags/tag38.xml><?xml version="1.0" encoding="utf-8"?>
<p:tagLst xmlns:p="http://schemas.openxmlformats.org/presentationml/2006/main">
  <p:tag name="MH_TYPE" val="#NeiR#"/>
  <p:tag name="MH_NUMBER" val="3"/>
  <p:tag name="MH_CATEGORY" val="#QiTTB#"/>
  <p:tag name="MH_LAYOUT" val="SubTitleTextDesc"/>
  <p:tag name="MH" val="20160312084837"/>
  <p:tag name="MH_LIBRARY" val="GRAPHIC"/>
</p:tagLst>
</file>

<file path=ppt/tags/tag39.xml><?xml version="1.0" encoding="utf-8"?>
<p:tagLst xmlns:p="http://schemas.openxmlformats.org/presentationml/2006/main">
  <p:tag name="MH" val="20160312084837"/>
  <p:tag name="MH_LIBRARY" val="GRAPHIC"/>
  <p:tag name="MH_TYPE" val="PageTitle"/>
  <p:tag name="MH_ORDER" val="PageTitle"/>
</p:tagLst>
</file>

<file path=ppt/tags/tag4.xml><?xml version="1.0" encoding="utf-8"?>
<p:tagLst xmlns:p="http://schemas.openxmlformats.org/presentationml/2006/main">
  <p:tag name="MH" val="20151125204017"/>
  <p:tag name="MH_LIBRARY" val="GRAPHIC"/>
  <p:tag name="MH_TYPE" val="Other"/>
  <p:tag name="MH_ORDER" val="2"/>
</p:tagLst>
</file>

<file path=ppt/tags/tag40.xml><?xml version="1.0" encoding="utf-8"?>
<p:tagLst xmlns:p="http://schemas.openxmlformats.org/presentationml/2006/main">
  <p:tag name="MH" val="20160312084837"/>
  <p:tag name="MH_LIBRARY" val="GRAPHIC"/>
  <p:tag name="MH_TYPE" val="SubTitle"/>
  <p:tag name="MH_ORDER" val="1"/>
</p:tagLst>
</file>

<file path=ppt/tags/tag41.xml><?xml version="1.0" encoding="utf-8"?>
<p:tagLst xmlns:p="http://schemas.openxmlformats.org/presentationml/2006/main">
  <p:tag name="MH_TYPE" val="#NeiR#"/>
  <p:tag name="MH_NUMBER" val="3"/>
  <p:tag name="MH_CATEGORY" val="#QiTTB#"/>
  <p:tag name="MH_LAYOUT" val="SubTitleTextDesc"/>
  <p:tag name="MH" val="20160312084837"/>
  <p:tag name="MH_LIBRARY" val="GRAPHIC"/>
</p:tagLst>
</file>

<file path=ppt/tags/tag42.xml><?xml version="1.0" encoding="utf-8"?>
<p:tagLst xmlns:p="http://schemas.openxmlformats.org/presentationml/2006/main">
  <p:tag name="MH" val="20160312084837"/>
  <p:tag name="MH_LIBRARY" val="GRAPHIC"/>
  <p:tag name="MH_TYPE" val="PageTitle"/>
  <p:tag name="MH_ORDER" val="PageTitle"/>
</p:tagLst>
</file>

<file path=ppt/tags/tag43.xml><?xml version="1.0" encoding="utf-8"?>
<p:tagLst xmlns:p="http://schemas.openxmlformats.org/presentationml/2006/main">
  <p:tag name="MH" val="20160312084837"/>
  <p:tag name="MH_LIBRARY" val="GRAPHIC"/>
  <p:tag name="MH_TYPE" val="SubTitle"/>
  <p:tag name="MH_ORDER" val="1"/>
</p:tagLst>
</file>

<file path=ppt/tags/tag44.xml><?xml version="1.0" encoding="utf-8"?>
<p:tagLst xmlns:p="http://schemas.openxmlformats.org/presentationml/2006/main">
  <p:tag name="MH_TYPE" val="#NeiR#"/>
  <p:tag name="MH_NUMBER" val="3"/>
  <p:tag name="MH_CATEGORY" val="#QiTTB#"/>
  <p:tag name="MH_LAYOUT" val="SubTitleTextDesc"/>
  <p:tag name="MH" val="20160312084837"/>
  <p:tag name="MH_LIBRARY" val="GRAPHIC"/>
</p:tagLst>
</file>

<file path=ppt/tags/tag45.xml><?xml version="1.0" encoding="utf-8"?>
<p:tagLst xmlns:p="http://schemas.openxmlformats.org/presentationml/2006/main">
  <p:tag name="MH" val="20160312084837"/>
  <p:tag name="MH_LIBRARY" val="GRAPHIC"/>
  <p:tag name="MH_TYPE" val="PageTitle"/>
  <p:tag name="MH_ORDER" val="PageTitle"/>
</p:tagLst>
</file>

<file path=ppt/tags/tag46.xml><?xml version="1.0" encoding="utf-8"?>
<p:tagLst xmlns:p="http://schemas.openxmlformats.org/presentationml/2006/main">
  <p:tag name="MH" val="20160312084837"/>
  <p:tag name="MH_LIBRARY" val="GRAPHIC"/>
  <p:tag name="MH_TYPE" val="SubTitle"/>
  <p:tag name="MH_ORDER" val="1"/>
</p:tagLst>
</file>

<file path=ppt/tags/tag47.xml><?xml version="1.0" encoding="utf-8"?>
<p:tagLst xmlns:p="http://schemas.openxmlformats.org/presentationml/2006/main">
  <p:tag name="MH_TYPE" val="#NeiR#"/>
  <p:tag name="MH_NUMBER" val="3"/>
  <p:tag name="MH_CATEGORY" val="#QiTTB#"/>
  <p:tag name="MH_LAYOUT" val="SubTitleTextDesc"/>
  <p:tag name="MH" val="20160312084837"/>
  <p:tag name="MH_LIBRARY" val="GRAPHIC"/>
</p:tagLst>
</file>

<file path=ppt/tags/tag48.xml><?xml version="1.0" encoding="utf-8"?>
<p:tagLst xmlns:p="http://schemas.openxmlformats.org/presentationml/2006/main">
  <p:tag name="MH" val="20160312084837"/>
  <p:tag name="MH_LIBRARY" val="GRAPHIC"/>
  <p:tag name="MH_TYPE" val="PageTitle"/>
  <p:tag name="MH_ORDER" val="PageTitle"/>
</p:tagLst>
</file>

<file path=ppt/tags/tag49.xml><?xml version="1.0" encoding="utf-8"?>
<p:tagLst xmlns:p="http://schemas.openxmlformats.org/presentationml/2006/main">
  <p:tag name="MH" val="20160312084837"/>
  <p:tag name="MH_LIBRARY" val="GRAPHIC"/>
  <p:tag name="MH_TYPE" val="SubTitle"/>
  <p:tag name="MH_ORDER" val="1"/>
</p:tagLst>
</file>

<file path=ppt/tags/tag5.xml><?xml version="1.0" encoding="utf-8"?>
<p:tagLst xmlns:p="http://schemas.openxmlformats.org/presentationml/2006/main">
  <p:tag name="MH" val="20160312084837"/>
  <p:tag name="MH_LIBRARY" val="GRAPHIC"/>
  <p:tag name="MH_TYPE" val="PageTitle"/>
  <p:tag name="MH_ORDER" val="PageTitle"/>
</p:tagLst>
</file>

<file path=ppt/tags/tag50.xml><?xml version="1.0" encoding="utf-8"?>
<p:tagLst xmlns:p="http://schemas.openxmlformats.org/presentationml/2006/main">
  <p:tag name="MH_TYPE" val="#NeiR#"/>
  <p:tag name="MH_NUMBER" val="3"/>
  <p:tag name="MH_CATEGORY" val="#QiTTB#"/>
  <p:tag name="MH_LAYOUT" val="SubTitleTextDesc"/>
  <p:tag name="MH" val="20160312084837"/>
  <p:tag name="MH_LIBRARY" val="GRAPHIC"/>
</p:tagLst>
</file>

<file path=ppt/tags/tag51.xml><?xml version="1.0" encoding="utf-8"?>
<p:tagLst xmlns:p="http://schemas.openxmlformats.org/presentationml/2006/main">
  <p:tag name="MH" val="20160312084837"/>
  <p:tag name="MH_LIBRARY" val="GRAPHIC"/>
  <p:tag name="MH_TYPE" val="PageTitle"/>
  <p:tag name="MH_ORDER" val="PageTitle"/>
</p:tagLst>
</file>

<file path=ppt/tags/tag52.xml><?xml version="1.0" encoding="utf-8"?>
<p:tagLst xmlns:p="http://schemas.openxmlformats.org/presentationml/2006/main">
  <p:tag name="MH" val="20160312084837"/>
  <p:tag name="MH_LIBRARY" val="GRAPHIC"/>
  <p:tag name="MH_TYPE" val="SubTitle"/>
  <p:tag name="MH_ORDER" val="1"/>
</p:tagLst>
</file>

<file path=ppt/tags/tag53.xml><?xml version="1.0" encoding="utf-8"?>
<p:tagLst xmlns:p="http://schemas.openxmlformats.org/presentationml/2006/main">
  <p:tag name="MH_TYPE" val="#NeiR#"/>
  <p:tag name="MH_NUMBER" val="3"/>
  <p:tag name="MH_CATEGORY" val="#QiTTB#"/>
  <p:tag name="MH_LAYOUT" val="SubTitleTextDesc"/>
  <p:tag name="MH" val="20160312084837"/>
  <p:tag name="MH_LIBRARY" val="GRAPHIC"/>
</p:tagLst>
</file>

<file path=ppt/tags/tag54.xml><?xml version="1.0" encoding="utf-8"?>
<p:tagLst xmlns:p="http://schemas.openxmlformats.org/presentationml/2006/main">
  <p:tag name="MH" val="20160312084837"/>
  <p:tag name="MH_LIBRARY" val="GRAPHIC"/>
  <p:tag name="MH_TYPE" val="PageTitle"/>
  <p:tag name="MH_ORDER" val="PageTitle"/>
</p:tagLst>
</file>

<file path=ppt/tags/tag55.xml><?xml version="1.0" encoding="utf-8"?>
<p:tagLst xmlns:p="http://schemas.openxmlformats.org/presentationml/2006/main">
  <p:tag name="MH" val="20160312084837"/>
  <p:tag name="MH_LIBRARY" val="GRAPHIC"/>
  <p:tag name="MH_TYPE" val="SubTitle"/>
  <p:tag name="MH_ORDER" val="1"/>
</p:tagLst>
</file>

<file path=ppt/tags/tag56.xml><?xml version="1.0" encoding="utf-8"?>
<p:tagLst xmlns:p="http://schemas.openxmlformats.org/presentationml/2006/main">
  <p:tag name="MH_TYPE" val="#NeiR#"/>
  <p:tag name="MH_NUMBER" val="3"/>
  <p:tag name="MH_CATEGORY" val="#QiTTB#"/>
  <p:tag name="MH_LAYOUT" val="SubTitleTextDesc"/>
  <p:tag name="MH" val="20160312084837"/>
  <p:tag name="MH_LIBRARY" val="GRAPHIC"/>
</p:tagLst>
</file>

<file path=ppt/tags/tag57.xml><?xml version="1.0" encoding="utf-8"?>
<p:tagLst xmlns:p="http://schemas.openxmlformats.org/presentationml/2006/main">
  <p:tag name="MH" val="20160312084837"/>
  <p:tag name="MH_LIBRARY" val="GRAPHIC"/>
  <p:tag name="MH_TYPE" val="PageTitle"/>
  <p:tag name="MH_ORDER" val="PageTitle"/>
</p:tagLst>
</file>

<file path=ppt/tags/tag58.xml><?xml version="1.0" encoding="utf-8"?>
<p:tagLst xmlns:p="http://schemas.openxmlformats.org/presentationml/2006/main">
  <p:tag name="MH" val="20160312084837"/>
  <p:tag name="MH_LIBRARY" val="GRAPHIC"/>
  <p:tag name="MH_TYPE" val="SubTitle"/>
  <p:tag name="MH_ORDER" val="1"/>
</p:tagLst>
</file>

<file path=ppt/tags/tag59.xml><?xml version="1.0" encoding="utf-8"?>
<p:tagLst xmlns:p="http://schemas.openxmlformats.org/presentationml/2006/main">
  <p:tag name="MH_TYPE" val="#NeiR#"/>
  <p:tag name="MH_NUMBER" val="3"/>
  <p:tag name="MH_CATEGORY" val="#QiTTB#"/>
  <p:tag name="MH_LAYOUT" val="SubTitleTextDesc"/>
  <p:tag name="MH" val="20160312084837"/>
  <p:tag name="MH_LIBRARY" val="GRAPHIC"/>
</p:tagLst>
</file>

<file path=ppt/tags/tag6.xml><?xml version="1.0" encoding="utf-8"?>
<p:tagLst xmlns:p="http://schemas.openxmlformats.org/presentationml/2006/main">
  <p:tag name="MH" val="20160312084837"/>
  <p:tag name="MH_LIBRARY" val="GRAPHIC"/>
  <p:tag name="MH_TYPE" val="Other"/>
  <p:tag name="MH_ORDER" val="7"/>
</p:tagLst>
</file>

<file path=ppt/tags/tag7.xml><?xml version="1.0" encoding="utf-8"?>
<p:tagLst xmlns:p="http://schemas.openxmlformats.org/presentationml/2006/main">
  <p:tag name="MH" val="20160312084837"/>
  <p:tag name="MH_LIBRARY" val="GRAPHIC"/>
  <p:tag name="MH_TYPE" val="SubTitle"/>
  <p:tag name="MH_ORDER" val="1"/>
</p:tagLst>
</file>

<file path=ppt/tags/tag8.xml><?xml version="1.0" encoding="utf-8"?>
<p:tagLst xmlns:p="http://schemas.openxmlformats.org/presentationml/2006/main">
  <p:tag name="MH" val="20160312084837"/>
  <p:tag name="MH_LIBRARY" val="GRAPHIC"/>
  <p:tag name="MH_TYPE" val="Other"/>
  <p:tag name="MH_ORDER" val="5"/>
</p:tagLst>
</file>

<file path=ppt/tags/tag9.xml><?xml version="1.0" encoding="utf-8"?>
<p:tagLst xmlns:p="http://schemas.openxmlformats.org/presentationml/2006/main">
  <p:tag name="MH" val="20160312084837"/>
  <p:tag name="MH_LIBRARY" val="GRAPHIC"/>
  <p:tag name="MH_TYPE" val="Other"/>
  <p:tag name="MH_ORDER" val="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1504</Words>
  <Application>WPS 演示</Application>
  <PresentationFormat>全屏显示(16:9)</PresentationFormat>
  <Paragraphs>141</Paragraphs>
  <Slides>25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Arial</vt:lpstr>
      <vt:lpstr>宋体</vt:lpstr>
      <vt:lpstr>Wingdings</vt:lpstr>
      <vt:lpstr>Calibri</vt:lpstr>
      <vt:lpstr>微软雅黑</vt:lpstr>
      <vt:lpstr>Calibri</vt:lpstr>
      <vt:lpstr>Arial Unicode MS</vt:lpstr>
      <vt:lpstr>Times New Roman</vt:lpstr>
      <vt:lpstr>黑体</vt:lpstr>
      <vt:lpstr>Adobe Gothic Std B</vt:lpstr>
      <vt:lpstr>Open Sans Light</vt:lpstr>
      <vt:lpstr>MS Mincho</vt:lpstr>
      <vt:lpstr>Segoe Print</vt:lpstr>
      <vt:lpstr>Office 主题</vt:lpstr>
      <vt:lpstr>PowerPoint 演示文稿</vt:lpstr>
      <vt:lpstr>PowerPoint 演示文稿</vt:lpstr>
      <vt:lpstr>组织架构(Organizational Structure)</vt:lpstr>
      <vt:lpstr>经营范围（Business Scope） </vt:lpstr>
      <vt:lpstr>机电工程（Electromechanical Engineering ） </vt:lpstr>
      <vt:lpstr>机电工程（Electromechanical Engineering ） </vt:lpstr>
      <vt:lpstr>机电工程（Electromechanical Engineering ） </vt:lpstr>
      <vt:lpstr>机电工程（Electromechanical Engineering ） </vt:lpstr>
      <vt:lpstr>机电工程（Electromechanical Engineering ） </vt:lpstr>
      <vt:lpstr>机电工程（Electromechanical Engineering ） </vt:lpstr>
      <vt:lpstr>机电工程（Electromechanical Engineering ） </vt:lpstr>
      <vt:lpstr>机电工程（Electromechanical Engineering ） </vt:lpstr>
      <vt:lpstr>机电工程（Electromechanical Engineering ） </vt:lpstr>
      <vt:lpstr>机电工程（Electromechanical Engineering ） </vt:lpstr>
      <vt:lpstr>机电工程（Electromechanical Engineering ） </vt:lpstr>
      <vt:lpstr>净化工程（Purification project）</vt:lpstr>
      <vt:lpstr>净化工程（Purification project）</vt:lpstr>
      <vt:lpstr>净化工程（Purification project）</vt:lpstr>
      <vt:lpstr>装修装饰（Decoration）</vt:lpstr>
      <vt:lpstr>建筑智能化（Intelligent building）</vt:lpstr>
      <vt:lpstr>PowerPoint 演示文稿</vt:lpstr>
      <vt:lpstr>我们的客户（Our customers）</vt:lpstr>
      <vt:lpstr>PowerPoint 演示文稿</vt:lpstr>
      <vt:lpstr>联系我们 (Contact Us)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大漠沙烟</cp:lastModifiedBy>
  <cp:revision>112</cp:revision>
  <dcterms:created xsi:type="dcterms:W3CDTF">2015-04-26T12:23:00Z</dcterms:created>
  <dcterms:modified xsi:type="dcterms:W3CDTF">2017-11-25T12:46:23Z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